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8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  <p:sldMasterId id="2147483681" r:id="rId3"/>
    <p:sldMasterId id="2147483700" r:id="rId4"/>
    <p:sldMasterId id="2147483713" r:id="rId5"/>
    <p:sldMasterId id="2147483719" r:id="rId6"/>
    <p:sldMasterId id="2147483725" r:id="rId7"/>
    <p:sldMasterId id="2147483731" r:id="rId8"/>
    <p:sldMasterId id="2147483749" r:id="rId9"/>
    <p:sldMasterId id="2147483751" r:id="rId10"/>
    <p:sldMasterId id="2147483781" r:id="rId11"/>
    <p:sldMasterId id="2147483800" r:id="rId12"/>
    <p:sldMasterId id="2147483813" r:id="rId13"/>
    <p:sldMasterId id="2147483825" r:id="rId14"/>
    <p:sldMasterId id="2147483835" r:id="rId15"/>
    <p:sldMasterId id="2147483884" r:id="rId16"/>
    <p:sldMasterId id="2147483904" r:id="rId17"/>
    <p:sldMasterId id="2147483954" r:id="rId18"/>
    <p:sldMasterId id="2147483966" r:id="rId19"/>
  </p:sldMasterIdLst>
  <p:notesMasterIdLst>
    <p:notesMasterId r:id="rId28"/>
  </p:notesMasterIdLst>
  <p:handoutMasterIdLst>
    <p:handoutMasterId r:id="rId29"/>
  </p:handoutMasterIdLst>
  <p:sldIdLst>
    <p:sldId id="441" r:id="rId20"/>
    <p:sldId id="427" r:id="rId21"/>
    <p:sldId id="448" r:id="rId22"/>
    <p:sldId id="442" r:id="rId23"/>
    <p:sldId id="443" r:id="rId24"/>
    <p:sldId id="449" r:id="rId25"/>
    <p:sldId id="450" r:id="rId26"/>
    <p:sldId id="437" r:id="rId27"/>
  </p:sldIdLst>
  <p:sldSz cx="9144000" cy="5143500" type="screen16x9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48200"/>
        </a:solidFill>
        <a:effectLst/>
        <a:uFillTx/>
        <a:latin typeface="+mj-lt"/>
        <a:ea typeface="+mj-ea"/>
        <a:cs typeface="+mj-cs"/>
        <a:sym typeface="Clarendon LT Std Roman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 autoAdjust="0"/>
    <p:restoredTop sz="88000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581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6" y="2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6F920BD4-7E18-419C-B9B6-A54DEAD12865}" type="datetimeFigureOut">
              <a:rPr lang="fi-FI" smtClean="0"/>
              <a:t>12.10.2022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3" y="9428586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2CDFD876-66EF-439E-BF11-01F28E587ED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7022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906357" y="4715156"/>
            <a:ext cx="4984962" cy="446698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40326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882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41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879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6555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3625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44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7.(null)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20B9FDD-2BA8-7843-A85A-CF28430DEE87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650874" y="1130784"/>
            <a:ext cx="7842250" cy="1184275"/>
          </a:xfrm>
        </p:spPr>
        <p:txBody>
          <a:bodyPr>
            <a:noAutofit/>
          </a:bodyPr>
          <a:lstStyle>
            <a:lvl1pPr algn="ctr">
              <a:defRPr sz="5500" b="1" spc="-300">
                <a:latin typeface="Arial" charset="0"/>
                <a:ea typeface="Arial" charset="0"/>
                <a:cs typeface="Arial" charset="0"/>
              </a:defRPr>
            </a:lvl1pPr>
            <a:lvl2pPr>
              <a:defRPr sz="5500">
                <a:latin typeface="Arial" charset="0"/>
                <a:ea typeface="Arial" charset="0"/>
                <a:cs typeface="Arial" charset="0"/>
              </a:defRPr>
            </a:lvl2pPr>
            <a:lvl3pPr>
              <a:defRPr sz="5500">
                <a:latin typeface="Arial" charset="0"/>
                <a:ea typeface="Arial" charset="0"/>
                <a:cs typeface="Arial" charset="0"/>
              </a:defRPr>
            </a:lvl3pPr>
            <a:lvl4pPr>
              <a:defRPr sz="5500">
                <a:latin typeface="Arial" charset="0"/>
                <a:ea typeface="Arial" charset="0"/>
                <a:cs typeface="Arial" charset="0"/>
              </a:defRPr>
            </a:lvl4pPr>
            <a:lvl5pPr>
              <a:defRPr sz="5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otsikko.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71328D7-6069-E343-A756-88CCBBAD87E7}" type="datetime1">
              <a:rPr lang="fi-FI" smtClean="0"/>
              <a:t>12.10.2022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9" y="2233398"/>
            <a:ext cx="1828801" cy="676703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1645603"/>
            <a:ext cx="9144000" cy="1176926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4500"/>
              </a:lnSpc>
              <a:defRPr sz="45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2822530"/>
            <a:ext cx="9144000" cy="12613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91" y="735546"/>
            <a:ext cx="931419" cy="910056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2558076" y="4733282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8580" tIns="34290" rIns="6858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defTabSz="685800" hangingPunct="1"/>
            <a:endParaRPr lang="fi-FI" sz="135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2890552" y="4512697"/>
            <a:ext cx="986471" cy="369332"/>
            <a:chOff x="6808003" y="6195797"/>
            <a:chExt cx="1315295" cy="492443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@</a:t>
              </a:r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4378778" y="4507397"/>
            <a:ext cx="879794" cy="379931"/>
            <a:chOff x="4769692" y="6200278"/>
            <a:chExt cx="1173058" cy="506575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5760133" y="4509334"/>
            <a:ext cx="2268254" cy="351345"/>
            <a:chOff x="8741346" y="6250268"/>
            <a:chExt cx="3024338" cy="468460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>
                <a:lnSpc>
                  <a:spcPts val="900"/>
                </a:lnSpc>
              </a:pPr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1764414" y="4489611"/>
            <a:ext cx="671706" cy="253916"/>
            <a:chOff x="3314011" y="6126180"/>
            <a:chExt cx="895608" cy="338555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27379" y="6126180"/>
              <a:ext cx="682240" cy="33855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685800" hangingPunct="1"/>
              <a:r>
                <a:rPr lang="fi-FI" sz="105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mdi.fi</a:t>
              </a:r>
              <a:endParaRPr lang="fi-FI" sz="105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254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petusdia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E64CC64-B6EC-AE46-95A0-B079F4C8A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93" y="3181197"/>
            <a:ext cx="247650" cy="19685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D6F328F-6CF9-9B44-A531-AB0BC34E1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43" y="3079596"/>
            <a:ext cx="133350" cy="24765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6F6CC6D-121D-604C-8201-01664C1B8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84" y="3104997"/>
            <a:ext cx="273050" cy="2222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D8829D9-847C-CA48-8791-08201D043A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43" y="3098646"/>
            <a:ext cx="234950" cy="2286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AE2800C-6176-2D4C-AEDC-EF8E34D3E3BD}"/>
              </a:ext>
            </a:extLst>
          </p:cNvPr>
          <p:cNvSpPr txBox="1"/>
          <p:nvPr userDrawn="1"/>
        </p:nvSpPr>
        <p:spPr>
          <a:xfrm>
            <a:off x="2053908" y="3378047"/>
            <a:ext cx="1074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hangingPunct="1"/>
            <a:r>
              <a:rPr lang="fi-FI" sz="1000" kern="1200" dirty="0">
                <a:solidFill>
                  <a:srgbClr val="939698"/>
                </a:solidFill>
                <a:ea typeface="+mn-ea"/>
                <a:cs typeface="+mn-cs"/>
              </a:rPr>
              <a:t>MDI.FI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B231CE6-0344-6040-877F-D383CC8EE9AF}"/>
              </a:ext>
            </a:extLst>
          </p:cNvPr>
          <p:cNvSpPr txBox="1"/>
          <p:nvPr userDrawn="1"/>
        </p:nvSpPr>
        <p:spPr>
          <a:xfrm>
            <a:off x="3235008" y="3378047"/>
            <a:ext cx="1074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hangingPunct="1"/>
            <a:r>
              <a:rPr lang="fi-FI" sz="1000" kern="1200" dirty="0">
                <a:solidFill>
                  <a:srgbClr val="939698"/>
                </a:solidFill>
                <a:ea typeface="+mn-ea"/>
                <a:cs typeface="+mn-cs"/>
              </a:rPr>
              <a:t>/MDIFRIENDS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447A2A8-F539-9242-8D70-6BA8BFEEE7E6}"/>
              </a:ext>
            </a:extLst>
          </p:cNvPr>
          <p:cNvSpPr txBox="1"/>
          <p:nvPr userDrawn="1"/>
        </p:nvSpPr>
        <p:spPr>
          <a:xfrm>
            <a:off x="4348798" y="3378047"/>
            <a:ext cx="1074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hangingPunct="1"/>
            <a:r>
              <a:rPr lang="fi-FI" sz="1000" kern="1200" dirty="0">
                <a:solidFill>
                  <a:srgbClr val="939698"/>
                </a:solidFill>
                <a:ea typeface="+mn-ea"/>
                <a:cs typeface="+mn-cs"/>
              </a:rPr>
              <a:t>@MDIFRIENDS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001C3C0-AB76-C942-AFE4-5968E2BDF282}"/>
              </a:ext>
            </a:extLst>
          </p:cNvPr>
          <p:cNvSpPr txBox="1"/>
          <p:nvPr userDrawn="1"/>
        </p:nvSpPr>
        <p:spPr>
          <a:xfrm>
            <a:off x="5462112" y="3378046"/>
            <a:ext cx="154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hangingPunct="1"/>
            <a:r>
              <a:rPr lang="fi-FI" sz="1000" kern="1200" dirty="0">
                <a:solidFill>
                  <a:srgbClr val="939698"/>
                </a:solidFill>
                <a:ea typeface="+mn-ea"/>
                <a:cs typeface="+mn-cs"/>
              </a:rPr>
              <a:t>ALUEKEHITTÄMISEN KONSULTTITOIMISTO MDI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103BCE0-FB83-C748-9147-29EBFAC2BC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51" y="1529781"/>
            <a:ext cx="2451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345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kailustrategia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FD38448-5323-49E4-B33F-5550A9167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1"/>
            <a:ext cx="913993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45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tkailustrategia tee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2C64C6B-7FB3-4A58-A35B-558062655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AD6C400-9BE3-4E26-96A2-643E0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D2DE95-F437-43BE-BD19-342A539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478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2DF06D-2EA6-4E23-878F-490752C48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3044" y="870347"/>
            <a:ext cx="6858000" cy="1790700"/>
          </a:xfrm>
        </p:spPr>
        <p:txBody>
          <a:bodyPr anchor="b">
            <a:normAutofit/>
          </a:bodyPr>
          <a:lstStyle>
            <a:lvl1pPr algn="ctr">
              <a:defRPr sz="412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3AB86D9-5076-49C2-B288-EA54A9F57B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3044" y="2730103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5C0BA6-9358-4A9F-976C-B787BC00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FA7AE3-5B74-4F8D-8A29-5A534738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309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yksi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BA4A32-12A6-4FB8-B444-E0E3F9F7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4" y="764800"/>
            <a:ext cx="6457949" cy="642728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633" y="1754841"/>
            <a:ext cx="6655873" cy="28677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30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65EC3-8764-4056-A965-9DBDA6D1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3" y="794735"/>
            <a:ext cx="6518462" cy="587397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E1A7EF-8525-41F7-9398-B668F5FDE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015" y="1754841"/>
            <a:ext cx="3639312" cy="2877881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EA049B5-F0C3-4493-AA46-075B17472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83194" y="1754840"/>
            <a:ext cx="3639312" cy="2877882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EC59B6F5-434F-41D4-AC51-D9D2BD35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0576B08A-B27D-4B4B-8635-23327C7C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913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tsikko, alaotsikot,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BE6E39-364F-41D9-BB22-CADA757D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2" y="779494"/>
            <a:ext cx="6539823" cy="617934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DF08D5-206E-4BA3-83AF-6B8FCC64F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638" y="1637110"/>
            <a:ext cx="3648456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F78757-1D30-4B2B-83C0-27F6F5AD4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638" y="2255044"/>
            <a:ext cx="3648456" cy="2387203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E933F07-CA8C-45FF-87FC-42B10F9D3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6178" y="1637110"/>
            <a:ext cx="3648456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515ACB9-EE76-45FE-9888-49E51CEC5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6177" y="2255043"/>
            <a:ext cx="3648458" cy="2387204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F03C8790-4160-400A-BD91-053F2349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A889C6E-7EC4-4D44-A2E5-37CA811F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105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9C31D8-4B13-4126-89A5-990DC0CE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3" y="751774"/>
            <a:ext cx="6478121" cy="672984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B998B2AA-F472-4C51-AA63-B84668F0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44BBA97-4B6C-49A0-8428-447022C1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942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AD6C400-9BE3-4E26-96A2-643E0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D2DE95-F437-43BE-BD19-342A539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5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51A41C-3B91-4965-9637-2FDDDA4F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768" y="1720650"/>
            <a:ext cx="2877014" cy="740162"/>
          </a:xfrm>
        </p:spPr>
        <p:txBody>
          <a:bodyPr anchor="b">
            <a:normAutofit/>
          </a:bodyPr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8D2B8CF-093F-4BE5-868B-6EEC0F19A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88141" y="740569"/>
            <a:ext cx="4535556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0B1B426-1AD9-4736-9BE1-70530274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768" y="2682688"/>
            <a:ext cx="2877014" cy="17190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D78C06CD-C9C5-4566-9A01-50537115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C07FB0A-D7F8-4436-BDCD-ACE7DEDC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689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tinen ke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27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avutettavu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1"/>
            <a:ext cx="9139938" cy="51434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823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hdollistava digitaalisu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1"/>
            <a:ext cx="9139937" cy="51434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681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stuullisu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0"/>
            <a:ext cx="9139937" cy="51434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82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u ja turvallisu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9139935" cy="51434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516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dolla joh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9139935" cy="514349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551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imintaympäristön keh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9139934" cy="514349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182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ynti ja markkin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01A386-3762-4102-AC13-5AC2F7E964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" y="0"/>
            <a:ext cx="9139934" cy="5143497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026" y="1045427"/>
            <a:ext cx="6098324" cy="35872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125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10491" y="1085200"/>
            <a:ext cx="3780559" cy="326350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810991" y="1085200"/>
            <a:ext cx="3780559" cy="326350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10491" y="4734721"/>
            <a:ext cx="2057400" cy="273844"/>
          </a:xfrm>
          <a:prstGeom prst="rect">
            <a:avLst/>
          </a:prstGeom>
        </p:spPr>
        <p:txBody>
          <a:bodyPr/>
          <a:lstStyle/>
          <a:p>
            <a:fld id="{A7AE0243-1657-4349-9716-8AF39C4ABC03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D76E7-FBF9-4E8C-B472-A8C8CDBD3E1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32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CG-title-an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01DB-509E-494D-8F70-CD6F9D8275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a title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DB5F4-DE76-432E-B1F1-D3CAAB465D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F888F-55E1-EB4C-817C-6B924877C76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E68EB-BAF6-4FF0-9FC0-C78FD89028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3946702-FE9D-F94C-A4BC-56BE8F14A4E3}" type="datetime1">
              <a:rPr lang="fi-FI" smtClean="0"/>
              <a:t>12.10.2022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D72CD-F681-4738-B94B-DEE4EB6896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68929BB-3915-4705-A75F-9E57CA11CC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9532" y="1221600"/>
            <a:ext cx="8424936" cy="3537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87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kailustrategia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FD38448-5323-49E4-B33F-5550A9167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1"/>
            <a:ext cx="913993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766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tkailustrategia tee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2C64C6B-7FB3-4A58-A35B-558062655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AD6C400-9BE3-4E26-96A2-643E0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D2DE95-F437-43BE-BD19-342A539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46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2DF06D-2EA6-4E23-878F-490752C48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3044" y="870347"/>
            <a:ext cx="6858000" cy="1790700"/>
          </a:xfrm>
        </p:spPr>
        <p:txBody>
          <a:bodyPr anchor="b">
            <a:normAutofit/>
          </a:bodyPr>
          <a:lstStyle>
            <a:lvl1pPr algn="ctr">
              <a:defRPr sz="412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3AB86D9-5076-49C2-B288-EA54A9F57B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3044" y="2730103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5C0BA6-9358-4A9F-976C-B787BC00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FA7AE3-5B74-4F8D-8A29-5A534738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655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yksi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BA4A32-12A6-4FB8-B444-E0E3F9F7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4" y="764800"/>
            <a:ext cx="6457949" cy="642728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633" y="1754841"/>
            <a:ext cx="6655873" cy="28677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449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65EC3-8764-4056-A965-9DBDA6D1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3" y="794735"/>
            <a:ext cx="6518462" cy="587397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E1A7EF-8525-41F7-9398-B668F5FDE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015" y="1754841"/>
            <a:ext cx="3639312" cy="2877881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EA049B5-F0C3-4493-AA46-075B17472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83194" y="1754840"/>
            <a:ext cx="3639312" cy="2877882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EC59B6F5-434F-41D4-AC51-D9D2BD35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0576B08A-B27D-4B4B-8635-23327C7C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825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tsikko, alaotsikot,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BE6E39-364F-41D9-BB22-CADA757D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2" y="779494"/>
            <a:ext cx="6539823" cy="617934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DF08D5-206E-4BA3-83AF-6B8FCC64F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638" y="1637110"/>
            <a:ext cx="3648456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F78757-1D30-4B2B-83C0-27F6F5AD4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638" y="2255044"/>
            <a:ext cx="3648456" cy="2387203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E933F07-CA8C-45FF-87FC-42B10F9D3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6178" y="1637110"/>
            <a:ext cx="3648456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515ACB9-EE76-45FE-9888-49E51CEC5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6177" y="2255043"/>
            <a:ext cx="3648458" cy="2387204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F03C8790-4160-400A-BD91-053F2349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A889C6E-7EC4-4D44-A2E5-37CA811F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810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9C31D8-4B13-4126-89A5-990DC0CE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3" y="751774"/>
            <a:ext cx="6478121" cy="672984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B998B2AA-F472-4C51-AA63-B84668F0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44BBA97-4B6C-49A0-8428-447022C1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884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AD6C400-9BE3-4E26-96A2-643E0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D2DE95-F437-43BE-BD19-342A539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202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51A41C-3B91-4965-9637-2FDDDA4F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768" y="1720650"/>
            <a:ext cx="2877014" cy="740162"/>
          </a:xfrm>
        </p:spPr>
        <p:txBody>
          <a:bodyPr anchor="b">
            <a:normAutofit/>
          </a:bodyPr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8D2B8CF-093F-4BE5-868B-6EEC0F19A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88141" y="740569"/>
            <a:ext cx="4535556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0B1B426-1AD9-4736-9BE1-70530274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768" y="2682688"/>
            <a:ext cx="2877014" cy="17190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D78C06CD-C9C5-4566-9A01-50537115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C07FB0A-D7F8-4436-BDCD-ACE7DEDC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655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kailustrategia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FD38448-5323-49E4-B33F-5550A9167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1"/>
            <a:ext cx="913993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68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230437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tkailustrategia tee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2C64C6B-7FB3-4A58-A35B-558062655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AD6C400-9BE3-4E26-96A2-643E0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D2DE95-F437-43BE-BD19-342A539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755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2DF06D-2EA6-4E23-878F-490752C48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3044" y="870347"/>
            <a:ext cx="6858000" cy="1790700"/>
          </a:xfrm>
        </p:spPr>
        <p:txBody>
          <a:bodyPr anchor="b">
            <a:normAutofit/>
          </a:bodyPr>
          <a:lstStyle>
            <a:lvl1pPr algn="ctr">
              <a:defRPr sz="4125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3AB86D9-5076-49C2-B288-EA54A9F57B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3044" y="2730103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5C0BA6-9358-4A9F-976C-B787BC00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FA7AE3-5B74-4F8D-8A29-5A534738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831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yksi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BA4A32-12A6-4FB8-B444-E0E3F9F7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4" y="764800"/>
            <a:ext cx="6457949" cy="642728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6B7657-33F0-488C-B69D-1BDB0F4BE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633" y="1754841"/>
            <a:ext cx="6655873" cy="2867796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CF96FFA6-DBC8-4D53-A492-4715B4C2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6CCA3E9-80DD-41B1-ACB0-65E2B202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752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65EC3-8764-4056-A965-9DBDA6D1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3" y="794735"/>
            <a:ext cx="6518462" cy="587397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E1A7EF-8525-41F7-9398-B668F5FDE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015" y="1754841"/>
            <a:ext cx="3639312" cy="2877881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EA049B5-F0C3-4493-AA46-075B17472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83194" y="1754840"/>
            <a:ext cx="3639312" cy="2877882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EC59B6F5-434F-41D4-AC51-D9D2BD35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0576B08A-B27D-4B4B-8635-23327C7C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602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tsikko, alaotsikot,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BE6E39-364F-41D9-BB22-CADA757D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2" y="779494"/>
            <a:ext cx="6539823" cy="617934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DF08D5-206E-4BA3-83AF-6B8FCC64F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638" y="1637110"/>
            <a:ext cx="3648456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F78757-1D30-4B2B-83C0-27F6F5AD4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638" y="2255044"/>
            <a:ext cx="3648456" cy="2387203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E933F07-CA8C-45FF-87FC-42B10F9D3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6178" y="1637110"/>
            <a:ext cx="3648456" cy="617934"/>
          </a:xfrm>
        </p:spPr>
        <p:txBody>
          <a:bodyPr anchor="b">
            <a:norm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515ACB9-EE76-45FE-9888-49E51CEC5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6177" y="2255043"/>
            <a:ext cx="3648458" cy="2387204"/>
          </a:xfrm>
        </p:spPr>
        <p:txBody>
          <a:bodyPr/>
          <a:lstStyle>
            <a:lvl1pPr>
              <a:defRPr sz="1950"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F03C8790-4160-400A-BD91-053F2349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A889C6E-7EC4-4D44-A2E5-37CA811F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922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9C31D8-4B13-4126-89A5-990DC0CE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633" y="751774"/>
            <a:ext cx="6478121" cy="672984"/>
          </a:xfrm>
        </p:spPr>
        <p:txBody>
          <a:bodyPr>
            <a:norm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B998B2AA-F472-4C51-AA63-B84668F0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44BBA97-4B6C-49A0-8428-447022C1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816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AD6C400-9BE3-4E26-96A2-643E009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D2DE95-F437-43BE-BD19-342A539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489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51A41C-3B91-4965-9637-2FDDDA4F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768" y="1720650"/>
            <a:ext cx="2877014" cy="740162"/>
          </a:xfrm>
        </p:spPr>
        <p:txBody>
          <a:bodyPr anchor="b">
            <a:normAutofit/>
          </a:bodyPr>
          <a:lstStyle>
            <a:lvl1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8D2B8CF-093F-4BE5-868B-6EEC0F19A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88141" y="740569"/>
            <a:ext cx="4535556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0B1B426-1AD9-4736-9BE1-70530274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768" y="2682688"/>
            <a:ext cx="2877014" cy="17190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D78C06CD-C9C5-4566-9A01-50537115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6058" y="4760309"/>
            <a:ext cx="797814" cy="273844"/>
          </a:xfrm>
        </p:spPr>
        <p:txBody>
          <a:bodyPr/>
          <a:lstStyle>
            <a:lvl1pPr>
              <a:defRPr sz="1050"/>
            </a:lvl1pPr>
          </a:lstStyle>
          <a:p>
            <a:fld id="{47082350-9F71-4355-8F7D-85CF29AABEE8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12.10.2022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C07FB0A-D7F8-4436-BDCD-ACE7DEDC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71032" y="4762167"/>
            <a:ext cx="658368" cy="273844"/>
          </a:xfrm>
        </p:spPr>
        <p:txBody>
          <a:bodyPr/>
          <a:lstStyle>
            <a:lvl1pPr>
              <a:defRPr sz="1050"/>
            </a:lvl1pPr>
          </a:lstStyle>
          <a:p>
            <a:fld id="{24B86B43-66FA-4BD3-AA7E-00AF688FF4C4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23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1863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5564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3903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6037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0933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814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600"/>
              </a:lnSpc>
              <a:buNone/>
              <a:defRPr sz="1200" baseline="0">
                <a:solidFill>
                  <a:schemeClr val="tx1"/>
                </a:solidFill>
              </a:defRPr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D80B1E-FE58-1640-B0B6-E5411AFF9BB9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650874" y="1130784"/>
            <a:ext cx="7842250" cy="1184275"/>
          </a:xfrm>
        </p:spPr>
        <p:txBody>
          <a:bodyPr>
            <a:noAutofit/>
          </a:bodyPr>
          <a:lstStyle>
            <a:lvl1pPr algn="ctr">
              <a:defRPr sz="5500" b="1" spc="-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5500">
                <a:latin typeface="Arial" charset="0"/>
                <a:ea typeface="Arial" charset="0"/>
                <a:cs typeface="Arial" charset="0"/>
              </a:defRPr>
            </a:lvl2pPr>
            <a:lvl3pPr>
              <a:defRPr sz="5500">
                <a:latin typeface="Arial" charset="0"/>
                <a:ea typeface="Arial" charset="0"/>
                <a:cs typeface="Arial" charset="0"/>
              </a:defRPr>
            </a:lvl3pPr>
            <a:lvl4pPr>
              <a:defRPr sz="5500">
                <a:latin typeface="Arial" charset="0"/>
                <a:ea typeface="Arial" charset="0"/>
                <a:cs typeface="Arial" charset="0"/>
              </a:defRPr>
            </a:lvl4pPr>
            <a:lvl5pPr>
              <a:defRPr sz="5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otsikko.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 rot="5400000">
            <a:off x="8553453" y="2465647"/>
            <a:ext cx="573463" cy="212207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74094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4186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95408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Jäidenläh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0_revontuli_pääotsikk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72661" y="3219822"/>
            <a:ext cx="6798681" cy="69826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spcAft>
                <a:spcPts val="0"/>
              </a:spcAft>
              <a:defRPr sz="2700" b="1">
                <a:solidFill>
                  <a:schemeClr val="bg1"/>
                </a:solidFill>
                <a:effectLst>
                  <a:outerShdw blurRad="127000" dir="5400000" algn="ctr" rotWithShape="0">
                    <a:schemeClr val="tx1">
                      <a:alpha val="70000"/>
                    </a:scheme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41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9CDBC7D2-6891-4B8C-8222-3E87DFF1D883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99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F5FE682-62A3-4430-A6F6-3D40B46EC35E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21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8FA0E942-D15A-48D2-93E5-0D9906065C76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283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96879F59-5199-47A4-B549-391F50F92FA9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62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DA71CBC9-DE6E-4E56-9E7D-F16F324DCB59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636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54311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1979CA0-3B1B-D249-8FC3-B8B4DE4A80FE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7" name="Dian numeron paikkamerkki 10"/>
          <p:cNvSpPr>
            <a:spLocks noGrp="1"/>
          </p:cNvSpPr>
          <p:nvPr>
            <p:ph type="sldNum" sz="quarter" idx="10"/>
          </p:nvPr>
        </p:nvSpPr>
        <p:spPr>
          <a:xfrm>
            <a:off x="4397828" y="4686328"/>
            <a:ext cx="348343" cy="2154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625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0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36645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11020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4746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25346CF7-8CD1-493F-875D-4086E6B53B18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6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3F3ED54B-53EF-41B2-98A9-1831A6BA829F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58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85688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7C587189-1827-4B6C-B576-4C8BD7FB90AA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39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6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BA7B8E02-6F3D-470B-9FDD-1743A7868E4A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3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96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4658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4283184" y="501750"/>
            <a:ext cx="4140000" cy="414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6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47B4EEA-956F-BE40-9EA8-75EABA78A333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1026000" y="1130784"/>
            <a:ext cx="7842250" cy="1184275"/>
          </a:xfrm>
        </p:spPr>
        <p:txBody>
          <a:bodyPr>
            <a:noAutofit/>
          </a:bodyPr>
          <a:lstStyle>
            <a:lvl1pPr algn="l">
              <a:defRPr sz="5500" b="1" spc="-300">
                <a:latin typeface="Arial" charset="0"/>
                <a:ea typeface="Arial" charset="0"/>
                <a:cs typeface="Arial" charset="0"/>
              </a:defRPr>
            </a:lvl1pPr>
            <a:lvl2pPr>
              <a:defRPr sz="5500">
                <a:latin typeface="Arial" charset="0"/>
                <a:ea typeface="Arial" charset="0"/>
                <a:cs typeface="Arial" charset="0"/>
              </a:defRPr>
            </a:lvl2pPr>
            <a:lvl3pPr>
              <a:defRPr sz="5500">
                <a:latin typeface="Arial" charset="0"/>
                <a:ea typeface="Arial" charset="0"/>
                <a:cs typeface="Arial" charset="0"/>
              </a:defRPr>
            </a:lvl3pPr>
            <a:lvl4pPr>
              <a:defRPr sz="5500">
                <a:latin typeface="Arial" charset="0"/>
                <a:ea typeface="Arial" charset="0"/>
                <a:cs typeface="Arial" charset="0"/>
              </a:defRPr>
            </a:lvl4pPr>
            <a:lvl5pPr>
              <a:defRPr sz="5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otsikko.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9084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86075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14057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88692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25749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39937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51597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49903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29787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56551" y="141685"/>
            <a:ext cx="981075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A3A93E6-15E0-44B1-BB74-C3BF96145CD3}" type="datetime1">
              <a:rPr lang="fi-FI" kern="120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87900" y="14168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025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3477DC3-327E-4F01-B6AE-A64A59BE0948}" type="slidenum">
              <a:rPr lang="fi-FI" kern="120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  <a:cs typeface="+mn-cs"/>
              </a:rPr>
              <a:pPr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83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1026000" y="1401750"/>
            <a:ext cx="2340000" cy="234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769200" y="2653198"/>
            <a:ext cx="4666346" cy="172109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6B6B13-11F9-E64B-ACC7-EB7492C49653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3769200" y="1309388"/>
            <a:ext cx="4666346" cy="1184275"/>
          </a:xfrm>
        </p:spPr>
        <p:txBody>
          <a:bodyPr anchor="b" anchorCtr="0">
            <a:noAutofit/>
          </a:bodyPr>
          <a:lstStyle>
            <a:lvl1pPr algn="l">
              <a:lnSpc>
                <a:spcPts val="3500"/>
              </a:lnSpc>
              <a:defRPr sz="3500" b="1" spc="-300">
                <a:latin typeface="Arial" charset="0"/>
                <a:ea typeface="Arial" charset="0"/>
                <a:cs typeface="Arial" charset="0"/>
              </a:defRPr>
            </a:lvl1pPr>
            <a:lvl2pPr>
              <a:defRPr sz="5500">
                <a:latin typeface="Arial" charset="0"/>
                <a:ea typeface="Arial" charset="0"/>
                <a:cs typeface="Arial" charset="0"/>
              </a:defRPr>
            </a:lvl2pPr>
            <a:lvl3pPr>
              <a:defRPr sz="5500">
                <a:latin typeface="Arial" charset="0"/>
                <a:ea typeface="Arial" charset="0"/>
                <a:cs typeface="Arial" charset="0"/>
              </a:defRPr>
            </a:lvl3pPr>
            <a:lvl4pPr>
              <a:defRPr sz="5500">
                <a:latin typeface="Arial" charset="0"/>
                <a:ea typeface="Arial" charset="0"/>
                <a:cs typeface="Arial" charset="0"/>
              </a:defRPr>
            </a:lvl4pPr>
            <a:lvl5pPr>
              <a:defRPr sz="5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</a:t>
            </a:r>
            <a:br>
              <a:rPr lang="fi-FI" dirty="0"/>
            </a:br>
            <a:r>
              <a:rPr lang="fi-FI" dirty="0"/>
              <a:t>otsikko.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2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18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7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25346CF7-8CD1-493F-875D-4086E6B53B18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4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53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7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3F3ED54B-53EF-41B2-98A9-1831A6BA829F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4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0376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18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2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81704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7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7C587189-1827-4B6C-B576-4C8BD7FB90AA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4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388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7956377" y="141480"/>
            <a:ext cx="981472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BA7B8E02-6F3D-470B-9FDD-1743A7868E4A}" type="datetime1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12.10.2022</a:t>
            </a:fld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88024" y="141480"/>
            <a:ext cx="2895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t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endParaRPr lang="fi-FI" kern="1200" dirty="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4767264"/>
            <a:ext cx="2133600" cy="273844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9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457189" fontAlgn="base" hangingPunct="1">
              <a:spcBef>
                <a:spcPct val="0"/>
              </a:spcBef>
              <a:spcAft>
                <a:spcPct val="0"/>
              </a:spcAft>
            </a:pPr>
            <a:fld id="{F1493F2F-3151-47CE-BC60-66E0046C3896}" type="slidenum">
              <a:rPr lang="fi-FI" kern="1200" smtClean="0">
                <a:solidFill>
                  <a:prstClr val="white">
                    <a:lumMod val="85000"/>
                  </a:prstClr>
                </a:solidFill>
                <a:latin typeface="Arial" charset="0"/>
                <a:ea typeface="ＭＳ Ｐゴシック" charset="-128"/>
              </a:rPr>
              <a:pPr defTabSz="457189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kern="1200">
              <a:solidFill>
                <a:prstClr val="white">
                  <a:lumMod val="85000"/>
                </a:prst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7179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2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18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814590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4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60630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8171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2" y="800100"/>
            <a:ext cx="2339975" cy="4343400"/>
          </a:xfrm>
          <a:prstGeom prst="rect">
            <a:avLst/>
          </a:prstGeom>
          <a:gradFill rotWithShape="1">
            <a:gsLst>
              <a:gs pos="0">
                <a:srgbClr val="000A14">
                  <a:alpha val="0"/>
                </a:srgbClr>
              </a:gs>
              <a:gs pos="32001">
                <a:srgbClr val="000A14">
                  <a:alpha val="23680"/>
                </a:srgbClr>
              </a:gs>
              <a:gs pos="100000">
                <a:srgbClr val="000A14">
                  <a:alpha val="73997"/>
                </a:srgbClr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189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fi-FI" sz="1350" kern="1200">
              <a:solidFill>
                <a:prstClr val="white"/>
              </a:solidFill>
              <a:ea typeface="ＭＳ Ｐゴシック" charset="-128"/>
              <a:cs typeface="+mn-cs"/>
            </a:endParaRP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90000" y="1336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8" name="Kuvan paikkamerkki 4"/>
          <p:cNvSpPr>
            <a:spLocks noGrp="1"/>
          </p:cNvSpPr>
          <p:nvPr>
            <p:ph type="pic" sz="quarter" idx="12"/>
          </p:nvPr>
        </p:nvSpPr>
        <p:spPr>
          <a:xfrm>
            <a:off x="90000" y="2605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13"/>
          </p:nvPr>
        </p:nvSpPr>
        <p:spPr>
          <a:xfrm>
            <a:off x="90000" y="3874500"/>
            <a:ext cx="2160000" cy="1201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  <p:sp>
        <p:nvSpPr>
          <p:cNvPr id="10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33431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2700000" y="405000"/>
            <a:ext cx="6073080" cy="91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idx="1"/>
          </p:nvPr>
        </p:nvSpPr>
        <p:spPr>
          <a:xfrm>
            <a:off x="270000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Sisällön paikkamerkki 2"/>
          <p:cNvSpPr>
            <a:spLocks noGrp="1"/>
          </p:cNvSpPr>
          <p:nvPr>
            <p:ph idx="14"/>
          </p:nvPr>
        </p:nvSpPr>
        <p:spPr>
          <a:xfrm>
            <a:off x="5910480" y="1543050"/>
            <a:ext cx="2862600" cy="3314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39B54A"/>
              </a:buClr>
              <a:defRPr sz="1650">
                <a:latin typeface="Arial"/>
                <a:cs typeface="Arial"/>
              </a:defRPr>
            </a:lvl1pPr>
            <a:lvl2pPr>
              <a:buClr>
                <a:srgbClr val="39B54A"/>
              </a:buClr>
              <a:defRPr sz="1650">
                <a:latin typeface="Arial"/>
                <a:cs typeface="Arial"/>
              </a:defRPr>
            </a:lvl2pPr>
            <a:lvl3pPr>
              <a:buClr>
                <a:srgbClr val="39B54A"/>
              </a:buClr>
              <a:defRPr sz="1650">
                <a:latin typeface="Arial"/>
                <a:cs typeface="Arial"/>
              </a:defRPr>
            </a:lvl3pPr>
            <a:lvl4pPr>
              <a:buClr>
                <a:srgbClr val="39B54A"/>
              </a:buClr>
              <a:defRPr sz="1650">
                <a:latin typeface="Arial"/>
                <a:cs typeface="Arial"/>
              </a:defRPr>
            </a:lvl4pPr>
            <a:lvl5pPr>
              <a:buClr>
                <a:srgbClr val="39B54A"/>
              </a:buClr>
              <a:defRPr sz="165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99983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/>
                <a:cs typeface="Arial"/>
              </a:defRPr>
            </a:lvl1pPr>
          </a:lstStyle>
          <a:p>
            <a:pPr lvl="0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08961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1026000" y="591750"/>
            <a:ext cx="1980000" cy="198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61373" y="725714"/>
            <a:ext cx="5026346" cy="172109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497DFC8-53FC-A242-962E-7C7B3A7A7E23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8" name="Sisällön paikkamerkki 6"/>
          <p:cNvSpPr>
            <a:spLocks noGrp="1"/>
          </p:cNvSpPr>
          <p:nvPr>
            <p:ph sz="quarter" idx="14" hasCustomPrompt="1"/>
          </p:nvPr>
        </p:nvSpPr>
        <p:spPr>
          <a:xfrm>
            <a:off x="6455546" y="2571750"/>
            <a:ext cx="1980000" cy="198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5" name="Tekstin paikkamerkki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73649" y="2701203"/>
            <a:ext cx="5026346" cy="17210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ts val="1600"/>
              </a:lnSpc>
              <a:buNone/>
              <a:defRPr sz="1200" baseline="0"/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rgbClr val="000000"/>
                </a:solidFill>
              </a:rPr>
              <a:pPr/>
              <a:t>‹#›</a:t>
            </a:fld>
            <a:endParaRPr lang="uk-UA" dirty="0">
              <a:solidFill>
                <a:srgbClr val="000000"/>
              </a:solidFill>
            </a:endParaRP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200"/>
              </a:lnSpc>
              <a:buNone/>
              <a:defRPr sz="900" baseline="0"/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20B9FDD-2BA8-7843-A85A-CF28430DEE87}" type="datetime1">
              <a:rPr lang="fi-FI" smtClean="0">
                <a:solidFill>
                  <a:srgbClr val="000000"/>
                </a:solidFill>
              </a:rPr>
              <a:pPr/>
              <a:t>12.10.2022</a:t>
            </a:fld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650874" y="1130785"/>
            <a:ext cx="7842250" cy="1184275"/>
          </a:xfrm>
        </p:spPr>
        <p:txBody>
          <a:bodyPr>
            <a:noAutofit/>
          </a:bodyPr>
          <a:lstStyle>
            <a:lvl1pPr algn="ctr">
              <a:defRPr sz="4125" b="1" spc="-225">
                <a:latin typeface="Arial" charset="0"/>
                <a:ea typeface="Arial" charset="0"/>
                <a:cs typeface="Arial" charset="0"/>
              </a:defRPr>
            </a:lvl1pPr>
            <a:lvl2pPr>
              <a:defRPr sz="4125">
                <a:latin typeface="Arial" charset="0"/>
                <a:ea typeface="Arial" charset="0"/>
                <a:cs typeface="Arial" charset="0"/>
              </a:defRPr>
            </a:lvl2pPr>
            <a:lvl3pPr>
              <a:defRPr sz="4125">
                <a:latin typeface="Arial" charset="0"/>
                <a:ea typeface="Arial" charset="0"/>
                <a:cs typeface="Arial" charset="0"/>
              </a:defRPr>
            </a:lvl3pPr>
            <a:lvl4pPr>
              <a:defRPr sz="4125">
                <a:latin typeface="Arial" charset="0"/>
                <a:ea typeface="Arial" charset="0"/>
                <a:cs typeface="Arial" charset="0"/>
              </a:defRPr>
            </a:lvl4pPr>
            <a:lvl5pPr>
              <a:defRPr sz="4125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otsikko.</a:t>
            </a:r>
          </a:p>
        </p:txBody>
      </p:sp>
    </p:spTree>
    <p:extLst>
      <p:ext uri="{BB962C8B-B14F-4D97-AF65-F5344CB8AC3E}">
        <p14:creationId xmlns:p14="http://schemas.microsoft.com/office/powerpoint/2010/main" val="33833232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uk-UA" smtClean="0">
                <a:solidFill>
                  <a:srgbClr val="FFFFFF"/>
                </a:solidFill>
              </a:rPr>
              <a:pPr/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132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200"/>
              </a:lnSpc>
              <a:buNone/>
              <a:defRPr sz="900" baseline="0">
                <a:solidFill>
                  <a:schemeClr val="tx1"/>
                </a:solidFill>
              </a:defRPr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D80B1E-FE58-1640-B0B6-E5411AFF9BB9}" type="datetime1">
              <a:rPr lang="fi-FI" smtClean="0">
                <a:solidFill>
                  <a:srgbClr val="FFFFFF"/>
                </a:solidFill>
              </a:rPr>
              <a:pPr/>
              <a:t>12.10.2022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650874" y="1130785"/>
            <a:ext cx="7842250" cy="1184275"/>
          </a:xfrm>
        </p:spPr>
        <p:txBody>
          <a:bodyPr>
            <a:noAutofit/>
          </a:bodyPr>
          <a:lstStyle>
            <a:lvl1pPr algn="ctr">
              <a:defRPr sz="4125" b="1" spc="-225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4125">
                <a:latin typeface="Arial" charset="0"/>
                <a:ea typeface="Arial" charset="0"/>
                <a:cs typeface="Arial" charset="0"/>
              </a:defRPr>
            </a:lvl2pPr>
            <a:lvl3pPr>
              <a:defRPr sz="4125">
                <a:latin typeface="Arial" charset="0"/>
                <a:ea typeface="Arial" charset="0"/>
                <a:cs typeface="Arial" charset="0"/>
              </a:defRPr>
            </a:lvl3pPr>
            <a:lvl4pPr>
              <a:defRPr sz="4125">
                <a:latin typeface="Arial" charset="0"/>
                <a:ea typeface="Arial" charset="0"/>
                <a:cs typeface="Arial" charset="0"/>
              </a:defRPr>
            </a:lvl4pPr>
            <a:lvl5pPr>
              <a:defRPr sz="4125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otsikko.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 rot="5400000">
            <a:off x="8553455" y="2465648"/>
            <a:ext cx="573463" cy="2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49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1979CA0-3B1B-D249-8FC3-B8B4DE4A80FE}" type="datetime1">
              <a:rPr lang="fi-FI" smtClean="0">
                <a:solidFill>
                  <a:srgbClr val="FFFFFF"/>
                </a:solidFill>
              </a:rPr>
              <a:pPr/>
              <a:t>12.10.2022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7" name="Dian numeron paikkamerkki 10"/>
          <p:cNvSpPr>
            <a:spLocks noGrp="1"/>
          </p:cNvSpPr>
          <p:nvPr>
            <p:ph type="sldNum" sz="quarter" idx="10"/>
          </p:nvPr>
        </p:nvSpPr>
        <p:spPr>
          <a:xfrm>
            <a:off x="4397830" y="4701717"/>
            <a:ext cx="348343" cy="1846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uk-UA" smtClean="0">
                <a:solidFill>
                  <a:srgbClr val="FFFFFF"/>
                </a:solidFill>
              </a:rPr>
              <a:pPr/>
              <a:t>‹#›</a:t>
            </a:fld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9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341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4283184" y="501750"/>
            <a:ext cx="4140000" cy="414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rgbClr val="000000"/>
                </a:solidFill>
              </a:rPr>
              <a:pPr/>
              <a:t>‹#›</a:t>
            </a:fld>
            <a:endParaRPr lang="uk-UA" dirty="0">
              <a:solidFill>
                <a:srgbClr val="000000"/>
              </a:solidFill>
            </a:endParaRP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6000" y="2235655"/>
            <a:ext cx="2880000" cy="201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200"/>
              </a:lnSpc>
              <a:buNone/>
              <a:defRPr sz="900" baseline="0"/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47B4EEA-956F-BE40-9EA8-75EABA78A333}" type="datetime1">
              <a:rPr lang="fi-FI" smtClean="0">
                <a:solidFill>
                  <a:srgbClr val="000000"/>
                </a:solidFill>
              </a:rPr>
              <a:pPr/>
              <a:t>12.10.2022</a:t>
            </a:fld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1026000" y="1130785"/>
            <a:ext cx="7842250" cy="1184275"/>
          </a:xfrm>
        </p:spPr>
        <p:txBody>
          <a:bodyPr>
            <a:noAutofit/>
          </a:bodyPr>
          <a:lstStyle>
            <a:lvl1pPr algn="l">
              <a:defRPr sz="4125" b="1" spc="-225">
                <a:latin typeface="Arial" charset="0"/>
                <a:ea typeface="Arial" charset="0"/>
                <a:cs typeface="Arial" charset="0"/>
              </a:defRPr>
            </a:lvl1pPr>
            <a:lvl2pPr>
              <a:defRPr sz="4125">
                <a:latin typeface="Arial" charset="0"/>
                <a:ea typeface="Arial" charset="0"/>
                <a:cs typeface="Arial" charset="0"/>
              </a:defRPr>
            </a:lvl2pPr>
            <a:lvl3pPr>
              <a:defRPr sz="4125">
                <a:latin typeface="Arial" charset="0"/>
                <a:ea typeface="Arial" charset="0"/>
                <a:cs typeface="Arial" charset="0"/>
              </a:defRPr>
            </a:lvl3pPr>
            <a:lvl4pPr>
              <a:defRPr sz="4125">
                <a:latin typeface="Arial" charset="0"/>
                <a:ea typeface="Arial" charset="0"/>
                <a:cs typeface="Arial" charset="0"/>
              </a:defRPr>
            </a:lvl4pPr>
            <a:lvl5pPr>
              <a:defRPr sz="4125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otsikko.</a:t>
            </a:r>
          </a:p>
        </p:txBody>
      </p:sp>
    </p:spTree>
    <p:extLst>
      <p:ext uri="{BB962C8B-B14F-4D97-AF65-F5344CB8AC3E}">
        <p14:creationId xmlns:p14="http://schemas.microsoft.com/office/powerpoint/2010/main" val="20938712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1026000" y="1401750"/>
            <a:ext cx="2340000" cy="234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rgbClr val="000000"/>
                </a:solidFill>
              </a:rPr>
              <a:pPr/>
              <a:t>‹#›</a:t>
            </a:fld>
            <a:endParaRPr lang="uk-UA" dirty="0">
              <a:solidFill>
                <a:srgbClr val="000000"/>
              </a:solidFill>
            </a:endParaRP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769200" y="2653198"/>
            <a:ext cx="4666346" cy="172109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200"/>
              </a:lnSpc>
              <a:buNone/>
              <a:defRPr sz="900" baseline="0"/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6B6B13-11F9-E64B-ACC7-EB7492C49653}" type="datetime1">
              <a:rPr lang="fi-FI" smtClean="0">
                <a:solidFill>
                  <a:srgbClr val="000000"/>
                </a:solidFill>
              </a:rPr>
              <a:pPr/>
              <a:t>12.10.2022</a:t>
            </a:fld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 hasCustomPrompt="1"/>
          </p:nvPr>
        </p:nvSpPr>
        <p:spPr>
          <a:xfrm>
            <a:off x="3769200" y="1309389"/>
            <a:ext cx="4666346" cy="1184275"/>
          </a:xfrm>
        </p:spPr>
        <p:txBody>
          <a:bodyPr anchor="b" anchorCtr="0">
            <a:noAutofit/>
          </a:bodyPr>
          <a:lstStyle>
            <a:lvl1pPr algn="l">
              <a:lnSpc>
                <a:spcPts val="2625"/>
              </a:lnSpc>
              <a:defRPr sz="2625" b="1" spc="-225">
                <a:latin typeface="Arial" charset="0"/>
                <a:ea typeface="Arial" charset="0"/>
                <a:cs typeface="Arial" charset="0"/>
              </a:defRPr>
            </a:lvl1pPr>
            <a:lvl2pPr>
              <a:defRPr sz="4125">
                <a:latin typeface="Arial" charset="0"/>
                <a:ea typeface="Arial" charset="0"/>
                <a:cs typeface="Arial" charset="0"/>
              </a:defRPr>
            </a:lvl2pPr>
            <a:lvl3pPr>
              <a:defRPr sz="4125">
                <a:latin typeface="Arial" charset="0"/>
                <a:ea typeface="Arial" charset="0"/>
                <a:cs typeface="Arial" charset="0"/>
              </a:defRPr>
            </a:lvl3pPr>
            <a:lvl4pPr>
              <a:defRPr sz="4125">
                <a:latin typeface="Arial" charset="0"/>
                <a:ea typeface="Arial" charset="0"/>
                <a:cs typeface="Arial" charset="0"/>
              </a:defRPr>
            </a:lvl4pPr>
            <a:lvl5pPr>
              <a:defRPr sz="4125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i-FI" dirty="0"/>
              <a:t>Tähän joku </a:t>
            </a:r>
            <a:br>
              <a:rPr lang="fi-FI" dirty="0"/>
            </a:br>
            <a:r>
              <a:rPr lang="fi-FI" dirty="0"/>
              <a:t>otsikko.</a:t>
            </a:r>
          </a:p>
        </p:txBody>
      </p:sp>
    </p:spTree>
    <p:extLst>
      <p:ext uri="{BB962C8B-B14F-4D97-AF65-F5344CB8AC3E}">
        <p14:creationId xmlns:p14="http://schemas.microsoft.com/office/powerpoint/2010/main" val="14732295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6"/>
          <p:cNvSpPr>
            <a:spLocks noGrp="1"/>
          </p:cNvSpPr>
          <p:nvPr>
            <p:ph sz="quarter" idx="13" hasCustomPrompt="1"/>
          </p:nvPr>
        </p:nvSpPr>
        <p:spPr>
          <a:xfrm>
            <a:off x="1026000" y="591750"/>
            <a:ext cx="1980000" cy="198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rgbClr val="000000"/>
                </a:solidFill>
              </a:rPr>
              <a:pPr/>
              <a:t>‹#›</a:t>
            </a:fld>
            <a:endParaRPr lang="uk-UA" dirty="0">
              <a:solidFill>
                <a:srgbClr val="000000"/>
              </a:solidFill>
            </a:endParaRP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61373" y="725714"/>
            <a:ext cx="5026346" cy="172109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ts val="1200"/>
              </a:lnSpc>
              <a:buNone/>
              <a:defRPr sz="900" baseline="0"/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6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497DFC8-53FC-A242-962E-7C7B3A7A7E23}" type="datetime1">
              <a:rPr lang="fi-FI" smtClean="0">
                <a:solidFill>
                  <a:srgbClr val="000000"/>
                </a:solidFill>
              </a:rPr>
              <a:pPr/>
              <a:t>12.10.2022</a:t>
            </a:fld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8" name="Sisällön paikkamerkki 6"/>
          <p:cNvSpPr>
            <a:spLocks noGrp="1"/>
          </p:cNvSpPr>
          <p:nvPr>
            <p:ph sz="quarter" idx="14" hasCustomPrompt="1"/>
          </p:nvPr>
        </p:nvSpPr>
        <p:spPr>
          <a:xfrm>
            <a:off x="6455546" y="2571750"/>
            <a:ext cx="1980000" cy="198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15" name="Tekstin paikkamerkki 12"/>
          <p:cNvSpPr>
            <a:spLocks noGrp="1"/>
          </p:cNvSpPr>
          <p:nvPr>
            <p:ph type="body" sz="quarter" idx="15" hasCustomPrompt="1"/>
          </p:nvPr>
        </p:nvSpPr>
        <p:spPr>
          <a:xfrm>
            <a:off x="1173649" y="2701203"/>
            <a:ext cx="5026346" cy="1721094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ts val="1200"/>
              </a:lnSpc>
              <a:buNone/>
              <a:defRPr sz="900" baseline="0"/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</p:spTree>
    <p:extLst>
      <p:ext uri="{BB962C8B-B14F-4D97-AF65-F5344CB8AC3E}">
        <p14:creationId xmlns:p14="http://schemas.microsoft.com/office/powerpoint/2010/main" val="218814562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47DB703-5B7F-F74F-97E8-9AD1F72F1DE0}" type="datetime1">
              <a:rPr lang="fi-FI" smtClean="0">
                <a:solidFill>
                  <a:srgbClr val="FFFFFF"/>
                </a:solidFill>
              </a:rPr>
              <a:pPr/>
              <a:t>12.10.2022</a:t>
            </a:fld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197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4"/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514722" y="512294"/>
            <a:ext cx="7205930" cy="4415481"/>
          </a:xfrm>
        </p:spPr>
        <p:txBody>
          <a:bodyPr lIns="0" tIns="0" rIns="0" bIns="0">
            <a:noAutofit/>
          </a:bodyPr>
          <a:lstStyle>
            <a:lvl1pPr algn="l">
              <a:defRPr sz="8625" cap="all" baseline="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Tähän joku otsikko.</a:t>
            </a:r>
          </a:p>
        </p:txBody>
      </p:sp>
      <p:sp>
        <p:nvSpPr>
          <p:cNvPr id="5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D10DF53-D9CD-8C4D-A595-7B24FADAF72B}" type="datetime1">
              <a:rPr lang="fi-FI" smtClean="0">
                <a:solidFill>
                  <a:srgbClr val="FFFFFF"/>
                </a:solidFill>
              </a:rPr>
              <a:pPr/>
              <a:t>12.10.2022</a:t>
            </a:fld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8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4702994" y="1711203"/>
            <a:ext cx="3017658" cy="172109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788" baseline="0">
                <a:solidFill>
                  <a:schemeClr val="tx1"/>
                </a:solidFill>
              </a:defRPr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94542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srgbClr val="000000"/>
                </a:solidFill>
              </a:rPr>
              <a:pPr/>
              <a:t>‹#›</a:t>
            </a:fld>
            <a:endParaRPr lang="uk-UA" dirty="0">
              <a:solidFill>
                <a:srgbClr val="000000"/>
              </a:solidFill>
            </a:endParaRP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6000" y="1799985"/>
            <a:ext cx="2520000" cy="273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200"/>
              </a:lnSpc>
              <a:buFont typeface="Arial" charset="0"/>
              <a:buNone/>
              <a:defRPr sz="900" b="0" baseline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342900" indent="0" algn="just">
              <a:buNone/>
              <a:defRPr/>
            </a:lvl2pPr>
            <a:lvl3pPr marL="685800" indent="0" algn="just">
              <a:buNone/>
              <a:defRPr/>
            </a:lvl3pPr>
            <a:lvl4pPr marL="1028700" indent="0" algn="just">
              <a:buNone/>
              <a:defRPr/>
            </a:lvl4pPr>
            <a:lvl5pPr marL="1371600" indent="0" algn="just">
              <a:buNone/>
              <a:defRPr/>
            </a:lvl5pPr>
          </a:lstStyle>
          <a:p>
            <a:pPr algn="just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*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6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9" name="Tekstin paikkamerkki 18"/>
          <p:cNvSpPr>
            <a:spLocks noGrp="1"/>
          </p:cNvSpPr>
          <p:nvPr>
            <p:ph type="body" sz="quarter" idx="14" hasCustomPrompt="1"/>
          </p:nvPr>
        </p:nvSpPr>
        <p:spPr>
          <a:xfrm>
            <a:off x="1025525" y="702619"/>
            <a:ext cx="2520950" cy="1052513"/>
          </a:xfrm>
        </p:spPr>
        <p:txBody>
          <a:bodyPr anchor="b" anchorCtr="0">
            <a:noAutofit/>
          </a:bodyPr>
          <a:lstStyle>
            <a:lvl1pPr algn="ctr">
              <a:lnSpc>
                <a:spcPts val="2250"/>
              </a:lnSpc>
              <a:defRPr sz="2250" b="1" spc="-225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i-FI" dirty="0"/>
              <a:t>Tähän joku otsikko.</a:t>
            </a:r>
          </a:p>
        </p:txBody>
      </p:sp>
      <p:sp>
        <p:nvSpPr>
          <p:cNvPr id="21" name="Tekstin paikkamerkki 20"/>
          <p:cNvSpPr>
            <a:spLocks noGrp="1"/>
          </p:cNvSpPr>
          <p:nvPr>
            <p:ph type="body" sz="quarter" idx="15" hasCustomPrompt="1"/>
          </p:nvPr>
        </p:nvSpPr>
        <p:spPr>
          <a:xfrm>
            <a:off x="4787902" y="702619"/>
            <a:ext cx="3387725" cy="3833367"/>
          </a:xfrm>
        </p:spPr>
        <p:txBody>
          <a:bodyPr anchor="ctr" anchorCtr="0">
            <a:noAutofit/>
          </a:bodyPr>
          <a:lstStyle>
            <a:lvl1pPr algn="ctr">
              <a:lnSpc>
                <a:spcPts val="3750"/>
              </a:lnSpc>
              <a:defRPr sz="3750" b="1" spc="-225">
                <a:latin typeface="Arial" charset="0"/>
                <a:ea typeface="Arial" charset="0"/>
                <a:cs typeface="Arial" charset="0"/>
              </a:defRPr>
            </a:lvl1pPr>
            <a:lvl2pPr>
              <a:defRPr sz="3750"/>
            </a:lvl2pPr>
            <a:lvl3pPr>
              <a:defRPr sz="3750"/>
            </a:lvl3pPr>
            <a:lvl4pPr>
              <a:defRPr sz="3750"/>
            </a:lvl4pPr>
            <a:lvl5pPr>
              <a:defRPr sz="3750"/>
            </a:lvl5pPr>
          </a:lstStyle>
          <a:p>
            <a:pPr lvl="0"/>
            <a:r>
              <a:rPr lang="fi-FI" dirty="0"/>
              <a:t>*</a:t>
            </a:r>
            <a:r>
              <a:rPr lang="fi-FI" dirty="0" err="1"/>
              <a:t>Tempor</a:t>
            </a:r>
            <a:r>
              <a:rPr lang="fi-FI" dirty="0"/>
              <a:t/>
            </a:r>
            <a:br>
              <a:rPr lang="fi-FI" dirty="0"/>
            </a:br>
            <a:r>
              <a:rPr lang="fi-FI" dirty="0" err="1"/>
              <a:t>blandit</a:t>
            </a:r>
            <a:endParaRPr lang="fi-FI" dirty="0"/>
          </a:p>
        </p:txBody>
      </p:sp>
      <p:sp>
        <p:nvSpPr>
          <p:cNvPr id="7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2918530-BDEE-E74F-B6FD-26DF6A810CDE}" type="datetime1">
              <a:rPr lang="fi-FI" smtClean="0">
                <a:solidFill>
                  <a:srgbClr val="000000"/>
                </a:solidFill>
              </a:rPr>
              <a:pPr/>
              <a:t>12.10.2022</a:t>
            </a:fld>
            <a:endParaRPr lang="fi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231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301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71328D7-6069-E343-A756-88CCBBAD87E7}" type="datetime1">
              <a:rPr lang="fi-FI" smtClean="0">
                <a:solidFill>
                  <a:srgbClr val="FFFFFF"/>
                </a:solidFill>
              </a:rPr>
              <a:pPr/>
              <a:t>12.10.2022</a:t>
            </a:fld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1" y="2233399"/>
            <a:ext cx="1828801" cy="6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110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sz="quarter" idx="11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4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47DB703-5B7F-F74F-97E8-9AD1F72F1DE0}" type="datetime1">
              <a:rPr lang="fi-FI" smtClean="0"/>
              <a:t>12.10.2022</a:t>
            </a:fld>
            <a:endParaRPr lang="fi-FI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259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2049"/>
            <a:ext cx="6858000" cy="42178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342902" indent="0" algn="ctr">
              <a:buNone/>
              <a:defRPr sz="1500"/>
            </a:lvl2pPr>
            <a:lvl3pPr marL="685803" indent="0" algn="ctr">
              <a:buNone/>
              <a:defRPr sz="1350"/>
            </a:lvl3pPr>
            <a:lvl4pPr marL="1028705" indent="0" algn="ctr">
              <a:buNone/>
              <a:defRPr sz="1200"/>
            </a:lvl4pPr>
            <a:lvl5pPr marL="1371606" indent="0" algn="ctr">
              <a:buNone/>
              <a:defRPr sz="1200"/>
            </a:lvl5pPr>
            <a:lvl6pPr marL="1714508" indent="0" algn="ctr">
              <a:buNone/>
              <a:defRPr sz="1200"/>
            </a:lvl6pPr>
            <a:lvl7pPr marL="2057409" indent="0" algn="ctr">
              <a:buNone/>
              <a:defRPr sz="1200"/>
            </a:lvl7pPr>
            <a:lvl8pPr marL="2400311" indent="0" algn="ctr">
              <a:buNone/>
              <a:defRPr sz="1200"/>
            </a:lvl8pPr>
            <a:lvl9pPr marL="2743213" indent="0" algn="ctr">
              <a:buNone/>
              <a:defRPr sz="12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411510"/>
            <a:ext cx="648072" cy="63320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143000" y="1599642"/>
            <a:ext cx="6858000" cy="1242000"/>
          </a:xfrm>
        </p:spPr>
        <p:txBody>
          <a:bodyPr wrap="square" anchor="b">
            <a:normAutofit/>
          </a:bodyPr>
          <a:lstStyle>
            <a:lvl1pPr>
              <a:lnSpc>
                <a:spcPts val="4500"/>
              </a:lnSpc>
              <a:defRPr sz="45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44" y="4407954"/>
            <a:ext cx="2321885" cy="2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9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2048"/>
            <a:ext cx="6858000" cy="23747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2" indent="0" algn="ctr">
              <a:buNone/>
              <a:defRPr sz="1500"/>
            </a:lvl2pPr>
            <a:lvl3pPr marL="685803" indent="0" algn="ctr">
              <a:buNone/>
              <a:defRPr sz="1350"/>
            </a:lvl3pPr>
            <a:lvl4pPr marL="1028705" indent="0" algn="ctr">
              <a:buNone/>
              <a:defRPr sz="1200"/>
            </a:lvl4pPr>
            <a:lvl5pPr marL="1371606" indent="0" algn="ctr">
              <a:buNone/>
              <a:defRPr sz="1200"/>
            </a:lvl5pPr>
            <a:lvl6pPr marL="1714508" indent="0" algn="ctr">
              <a:buNone/>
              <a:defRPr sz="1200"/>
            </a:lvl6pPr>
            <a:lvl7pPr marL="2057409" indent="0" algn="ctr">
              <a:buNone/>
              <a:defRPr sz="1200"/>
            </a:lvl7pPr>
            <a:lvl8pPr marL="2400311" indent="0" algn="ctr">
              <a:buNone/>
              <a:defRPr sz="1200"/>
            </a:lvl8pPr>
            <a:lvl9pPr marL="2743213" indent="0" algn="ctr">
              <a:buNone/>
              <a:defRPr sz="12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143000" y="1599642"/>
            <a:ext cx="6858000" cy="1242000"/>
          </a:xfrm>
        </p:spPr>
        <p:txBody>
          <a:bodyPr wrap="square" anchor="b">
            <a:normAutofit/>
          </a:bodyPr>
          <a:lstStyle>
            <a:lvl1pPr>
              <a:lnSpc>
                <a:spcPts val="4500"/>
              </a:lnSpc>
              <a:defRPr sz="45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19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1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2"/>
            <a:ext cx="8229600" cy="434513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383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2"/>
            <a:ext cx="8229600" cy="434513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23586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4"/>
            <a:ext cx="8229600" cy="3769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137925"/>
            <a:ext cx="8229600" cy="510704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256457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4"/>
            <a:ext cx="8229600" cy="3769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457200" y="4192192"/>
            <a:ext cx="8229600" cy="40243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63681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227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1645603"/>
            <a:ext cx="9144000" cy="2168285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4500"/>
              </a:lnSpc>
              <a:defRPr sz="45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91" y="735546"/>
            <a:ext cx="931419" cy="910056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2890552" y="4512698"/>
            <a:ext cx="986471" cy="369332"/>
            <a:chOff x="6808003" y="6195797"/>
            <a:chExt cx="1315295" cy="492443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@</a:t>
              </a:r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4378778" y="4507399"/>
            <a:ext cx="879794" cy="379931"/>
            <a:chOff x="4769692" y="6200278"/>
            <a:chExt cx="1173058" cy="506575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5760133" y="4509338"/>
            <a:ext cx="2268254" cy="351345"/>
            <a:chOff x="8741346" y="6250268"/>
            <a:chExt cx="3024338" cy="468460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>
                <a:lnSpc>
                  <a:spcPts val="900"/>
                </a:lnSpc>
              </a:pPr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1764415" y="4489609"/>
            <a:ext cx="671706" cy="253916"/>
            <a:chOff x="3314011" y="6126181"/>
            <a:chExt cx="895608" cy="338555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27379" y="6126181"/>
              <a:ext cx="682240" cy="33855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685800" hangingPunct="1"/>
              <a:r>
                <a:rPr lang="fi-FI" sz="105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mdi.fi</a:t>
              </a:r>
              <a:endParaRPr lang="fi-FI" sz="105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2558076" y="4733282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8579" tIns="34289" rIns="68579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defTabSz="685800" hangingPunct="1"/>
            <a:endParaRPr lang="fi-FI" sz="135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5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4"/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dirty="0"/>
              <a:t>Lisää kuva tai sisältö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514722" y="512293"/>
            <a:ext cx="7205930" cy="4415481"/>
          </a:xfrm>
        </p:spPr>
        <p:txBody>
          <a:bodyPr lIns="0" tIns="0" rIns="0" bIns="0">
            <a:noAutofit/>
          </a:bodyPr>
          <a:lstStyle>
            <a:lvl1pPr algn="l">
              <a:defRPr sz="11500" cap="all" baseline="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Tähän joku otsikko.</a:t>
            </a:r>
          </a:p>
        </p:txBody>
      </p:sp>
      <p:sp>
        <p:nvSpPr>
          <p:cNvPr id="5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D10DF53-D9CD-8C4D-A595-7B24FADAF72B}" type="datetime1">
              <a:rPr lang="fi-FI" smtClean="0"/>
              <a:t>12.10.2022</a:t>
            </a:fld>
            <a:endParaRPr lang="fi-FI" dirty="0"/>
          </a:p>
        </p:txBody>
      </p:sp>
      <p:sp>
        <p:nvSpPr>
          <p:cNvPr id="8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4702994" y="1711203"/>
            <a:ext cx="3017658" cy="172109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050" baseline="0">
                <a:solidFill>
                  <a:schemeClr val="tx1"/>
                </a:solidFill>
              </a:defRPr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1645603"/>
            <a:ext cx="9144000" cy="1176926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4500"/>
              </a:lnSpc>
              <a:defRPr sz="45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2822530"/>
            <a:ext cx="9144000" cy="12613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91" y="735546"/>
            <a:ext cx="931419" cy="910056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2558076" y="4733282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8579" tIns="34289" rIns="68579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defTabSz="685800" hangingPunct="1"/>
            <a:endParaRPr lang="fi-FI" sz="135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2890552" y="4512698"/>
            <a:ext cx="986471" cy="369332"/>
            <a:chOff x="6808003" y="6195797"/>
            <a:chExt cx="1315295" cy="492443"/>
          </a:xfrm>
        </p:grpSpPr>
        <p:sp>
          <p:nvSpPr>
            <p:cNvPr id="22" name="Suorakulmio 21"/>
            <p:cNvSpPr/>
            <p:nvPr/>
          </p:nvSpPr>
          <p:spPr>
            <a:xfrm>
              <a:off x="7033708" y="6195797"/>
              <a:ext cx="108959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@</a:t>
              </a:r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4378778" y="4507399"/>
            <a:ext cx="879794" cy="379931"/>
            <a:chOff x="4769692" y="6200278"/>
            <a:chExt cx="1173058" cy="506575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7" y="6214410"/>
              <a:ext cx="92526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5760133" y="4509338"/>
            <a:ext cx="2268254" cy="351345"/>
            <a:chOff x="8741346" y="6250268"/>
            <a:chExt cx="3024338" cy="468460"/>
          </a:xfrm>
        </p:grpSpPr>
        <p:sp>
          <p:nvSpPr>
            <p:cNvPr id="32" name="Suorakulmio 31"/>
            <p:cNvSpPr/>
            <p:nvPr/>
          </p:nvSpPr>
          <p:spPr>
            <a:xfrm>
              <a:off x="8987193" y="6287841"/>
              <a:ext cx="27784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>
                <a:lnSpc>
                  <a:spcPts val="900"/>
                </a:lnSpc>
              </a:pPr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1764415" y="4489609"/>
            <a:ext cx="671706" cy="253916"/>
            <a:chOff x="3314011" y="6126181"/>
            <a:chExt cx="895608" cy="338555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27379" y="6126181"/>
              <a:ext cx="682240" cy="33855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685800" hangingPunct="1"/>
              <a:r>
                <a:rPr lang="fi-FI" sz="105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mdi.fi</a:t>
              </a:r>
              <a:endParaRPr lang="fi-FI" sz="105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599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hangingPunct="1"/>
            <a:fld id="{16640034-C2A0-4A1D-A53B-F3B6A1984EF7}" type="datetimeFigureOut">
              <a:rPr lang="fi-FI" sz="1350" kern="1200" smtClean="0">
                <a:solidFill>
                  <a:srgbClr val="000000"/>
                </a:solidFill>
                <a:ea typeface="+mn-ea"/>
                <a:cs typeface="+mn-cs"/>
              </a:rPr>
              <a:pPr defTabSz="685800" hangingPunct="1"/>
              <a:t>12.10.2022</a:t>
            </a:fld>
            <a:endParaRPr lang="fi-FI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hangingPunct="1"/>
            <a:endParaRPr lang="fi-FI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87D5-8227-4967-9514-BF99FDAC531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78198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2429" y="528145"/>
            <a:ext cx="3423088" cy="4104180"/>
          </a:xfrm>
        </p:spPr>
        <p:txBody>
          <a:bodyPr>
            <a:normAutofit/>
          </a:bodyPr>
          <a:lstStyle>
            <a:lvl1pPr>
              <a:defRPr sz="2000" b="0" i="0">
                <a:latin typeface="Trebuchet MS" panose="020B0703020202090204" pitchFamily="34" charset="0"/>
              </a:defRPr>
            </a:lvl1pPr>
            <a:lvl2pPr>
              <a:defRPr sz="2000" b="0" i="0">
                <a:latin typeface="Trebuchet MS" panose="020B0703020202090204" pitchFamily="34" charset="0"/>
              </a:defRPr>
            </a:lvl2pPr>
            <a:lvl3pPr>
              <a:defRPr sz="2000" b="0" i="0">
                <a:latin typeface="Trebuchet MS" panose="020B0703020202090204" pitchFamily="34" charset="0"/>
              </a:defRPr>
            </a:lvl3pPr>
            <a:lvl4pPr>
              <a:defRPr sz="2000" b="0" i="0">
                <a:latin typeface="Trebuchet MS" panose="020B0703020202090204" pitchFamily="34" charset="0"/>
              </a:defRPr>
            </a:lvl4pPr>
            <a:lvl5pPr>
              <a:defRPr sz="2000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3415" y="528145"/>
            <a:ext cx="3447393" cy="4104180"/>
          </a:xfrm>
        </p:spPr>
        <p:txBody>
          <a:bodyPr>
            <a:normAutofit/>
          </a:bodyPr>
          <a:lstStyle>
            <a:lvl1pPr>
              <a:defRPr sz="2000">
                <a:latin typeface="Trebuchet MS" panose="020B0703020202090204" pitchFamily="34" charset="0"/>
              </a:defRPr>
            </a:lvl1pPr>
            <a:lvl2pPr>
              <a:defRPr sz="2000">
                <a:latin typeface="Trebuchet MS" panose="020B0703020202090204" pitchFamily="34" charset="0"/>
              </a:defRPr>
            </a:lvl2pPr>
            <a:lvl3pPr>
              <a:defRPr sz="2000">
                <a:latin typeface="Trebuchet MS" panose="020B0703020202090204" pitchFamily="34" charset="0"/>
              </a:defRPr>
            </a:lvl3pPr>
            <a:lvl4pPr>
              <a:defRPr sz="2000">
                <a:latin typeface="Trebuchet MS" panose="020B0703020202090204" pitchFamily="34" charset="0"/>
              </a:defRPr>
            </a:lvl4pPr>
            <a:lvl5pPr>
              <a:defRPr sz="200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024241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62020"/>
            <a:ext cx="7886700" cy="173037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2431589"/>
            <a:ext cx="8280807" cy="204675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4254" y="1433367"/>
            <a:ext cx="3447393" cy="621192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Trebuchet MS" panose="020B0703020202090204" pitchFamily="34" charset="0"/>
              </a:defRPr>
            </a:lvl1pPr>
            <a:lvl2pPr>
              <a:defRPr sz="2000">
                <a:latin typeface="Trebuchet MS" panose="020B0703020202090204" pitchFamily="34" charset="0"/>
              </a:defRPr>
            </a:lvl2pPr>
            <a:lvl3pPr>
              <a:defRPr sz="2000">
                <a:latin typeface="Trebuchet MS" panose="020B0703020202090204" pitchFamily="34" charset="0"/>
              </a:defRPr>
            </a:lvl3pPr>
            <a:lvl4pPr>
              <a:defRPr sz="2000">
                <a:latin typeface="Trebuchet MS" panose="020B0703020202090204" pitchFamily="34" charset="0"/>
              </a:defRPr>
            </a:lvl4pPr>
            <a:lvl5pPr>
              <a:defRPr sz="2000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7703" y="1228037"/>
            <a:ext cx="3158981" cy="2115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400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34254" y="1228037"/>
            <a:ext cx="3447393" cy="21159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2000">
                <a:latin typeface="Trebuchet MS" panose="020B0703020202090204" pitchFamily="34" charset="0"/>
              </a:defRPr>
            </a:lvl2pPr>
            <a:lvl3pPr>
              <a:defRPr sz="2000">
                <a:latin typeface="Trebuchet MS" panose="020B0703020202090204" pitchFamily="34" charset="0"/>
              </a:defRPr>
            </a:lvl3pPr>
            <a:lvl4pPr>
              <a:defRPr sz="2000">
                <a:latin typeface="Trebuchet MS" panose="020B0703020202090204" pitchFamily="34" charset="0"/>
              </a:defRPr>
            </a:lvl4pPr>
            <a:lvl5pPr>
              <a:defRPr sz="2000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017544" y="1228038"/>
            <a:ext cx="41563" cy="8265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hangingPunct="1"/>
            <a:endParaRPr lang="fi-FI" sz="1800" kern="1200">
              <a:solidFill>
                <a:srgbClr val="FFFFFF"/>
              </a:solidFill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4692691" y="1228038"/>
            <a:ext cx="41563" cy="8265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hangingPunct="1"/>
            <a:endParaRPr lang="fi-FI" sz="1800" kern="1200">
              <a:solidFill>
                <a:srgbClr val="FFFFFF"/>
              </a:solidFill>
            </a:endParaRP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7703" y="1433367"/>
            <a:ext cx="3158981" cy="621192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17869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103121" y="1468439"/>
            <a:ext cx="47762" cy="13668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hangingPunct="1"/>
            <a:endParaRPr lang="fi-FI" sz="1800" kern="1200">
              <a:solidFill>
                <a:srgbClr val="FFFFFF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468439"/>
            <a:ext cx="1371600" cy="108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9750" y="3025690"/>
            <a:ext cx="1371600" cy="1080798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103121" y="3025689"/>
            <a:ext cx="47762" cy="13668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hangingPunct="1"/>
            <a:endParaRPr lang="fi-FI" sz="1800" kern="1200">
              <a:solidFill>
                <a:srgbClr val="FFFFFF"/>
              </a:solidFill>
            </a:endParaRPr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720001"/>
            <a:ext cx="7964488" cy="574675"/>
          </a:xfrm>
        </p:spPr>
        <p:txBody>
          <a:bodyPr>
            <a:noAutofit/>
          </a:bodyPr>
          <a:lstStyle>
            <a:lvl1pPr marL="0" indent="0">
              <a:buNone/>
              <a:defRPr sz="900">
                <a:latin typeface="+mn-lt"/>
              </a:defRPr>
            </a:lvl1pPr>
            <a:lvl2pPr>
              <a:defRPr sz="900">
                <a:latin typeface="Trebuchet MS" panose="020B0703020202090204" pitchFamily="34" charset="0"/>
              </a:defRPr>
            </a:lvl2pPr>
            <a:lvl3pPr>
              <a:defRPr sz="900">
                <a:latin typeface="Trebuchet MS" panose="020B0703020202090204" pitchFamily="34" charset="0"/>
              </a:defRPr>
            </a:lvl3pPr>
            <a:lvl4pPr>
              <a:defRPr sz="900">
                <a:latin typeface="Trebuchet MS" panose="020B0703020202090204" pitchFamily="34" charset="0"/>
              </a:defRPr>
            </a:lvl4pPr>
            <a:lvl5pPr>
              <a:defRPr sz="900">
                <a:latin typeface="Trebuchet MS" panose="020B0703020202090204" pitchFamily="34" charset="0"/>
              </a:defRPr>
            </a:lvl5pPr>
          </a:lstStyle>
          <a:p>
            <a:endParaRPr lang="fi-FI" sz="9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8774" y="1468439"/>
            <a:ext cx="5741901" cy="1366837"/>
          </a:xfrm>
        </p:spPr>
        <p:txBody>
          <a:bodyPr>
            <a:noAutofit/>
          </a:bodyPr>
          <a:lstStyle>
            <a:lvl1pPr marL="0" indent="0">
              <a:buNone/>
              <a:defRPr sz="900">
                <a:latin typeface="+mn-lt"/>
              </a:defRPr>
            </a:lvl1pPr>
            <a:lvl2pPr>
              <a:defRPr sz="900">
                <a:latin typeface="Trebuchet MS" panose="020B0703020202090204" pitchFamily="34" charset="0"/>
              </a:defRPr>
            </a:lvl2pPr>
            <a:lvl3pPr>
              <a:defRPr sz="900">
                <a:latin typeface="Trebuchet MS" panose="020B0703020202090204" pitchFamily="34" charset="0"/>
              </a:defRPr>
            </a:lvl3pPr>
            <a:lvl4pPr>
              <a:defRPr sz="900">
                <a:latin typeface="Trebuchet MS" panose="020B0703020202090204" pitchFamily="34" charset="0"/>
              </a:defRPr>
            </a:lvl4pPr>
            <a:lvl5pPr>
              <a:defRPr sz="900">
                <a:latin typeface="Trebuchet MS" panose="020B0703020202090204" pitchFamily="34" charset="0"/>
              </a:defRPr>
            </a:lvl5pPr>
          </a:lstStyle>
          <a:p>
            <a:endParaRPr lang="fi-FI" sz="9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18774" y="3025688"/>
            <a:ext cx="5741901" cy="1366837"/>
          </a:xfrm>
        </p:spPr>
        <p:txBody>
          <a:bodyPr>
            <a:noAutofit/>
          </a:bodyPr>
          <a:lstStyle>
            <a:lvl1pPr marL="0" indent="0">
              <a:buNone/>
              <a:defRPr sz="900">
                <a:latin typeface="Trebuchet MS" panose="020B0703020202090204" pitchFamily="34" charset="0"/>
              </a:defRPr>
            </a:lvl1pPr>
            <a:lvl2pPr>
              <a:defRPr sz="900">
                <a:latin typeface="Trebuchet MS" panose="020B0703020202090204" pitchFamily="34" charset="0"/>
              </a:defRPr>
            </a:lvl2pPr>
            <a:lvl3pPr>
              <a:defRPr sz="900">
                <a:latin typeface="Trebuchet MS" panose="020B0703020202090204" pitchFamily="34" charset="0"/>
              </a:defRPr>
            </a:lvl3pPr>
            <a:lvl4pPr>
              <a:defRPr sz="900">
                <a:latin typeface="Trebuchet MS" panose="020B0703020202090204" pitchFamily="34" charset="0"/>
              </a:defRPr>
            </a:lvl4pPr>
            <a:lvl5pPr>
              <a:defRPr sz="900">
                <a:latin typeface="Trebuchet MS" panose="020B0703020202090204" pitchFamily="34" charset="0"/>
              </a:defRPr>
            </a:lvl5pPr>
          </a:lstStyle>
          <a:p>
            <a:endParaRPr lang="fi-FI" sz="9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2559368"/>
            <a:ext cx="1371600" cy="287337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Trebuchet MS" panose="020B0703020202090204" pitchFamily="34" charset="0"/>
              </a:defRPr>
            </a:lvl1pPr>
            <a:lvl2pPr>
              <a:defRPr sz="1000" b="1" i="0">
                <a:latin typeface="Trebuchet MS" panose="020B0703020202090204" pitchFamily="34" charset="0"/>
              </a:defRPr>
            </a:lvl2pPr>
            <a:lvl3pPr>
              <a:defRPr sz="1000" b="1" i="0">
                <a:latin typeface="Trebuchet MS" panose="020B0703020202090204" pitchFamily="34" charset="0"/>
              </a:defRPr>
            </a:lvl3pPr>
            <a:lvl4pPr>
              <a:defRPr sz="1000" b="1" i="0">
                <a:latin typeface="Trebuchet MS" panose="020B0703020202090204" pitchFamily="34" charset="0"/>
              </a:defRPr>
            </a:lvl4pPr>
            <a:lvl5pPr>
              <a:defRPr sz="1000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148138"/>
            <a:ext cx="1371600" cy="287337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latin typeface="Trebuchet MS" panose="020B0703020202090204" pitchFamily="34" charset="0"/>
              </a:defRPr>
            </a:lvl1pPr>
            <a:lvl2pPr>
              <a:defRPr sz="1000" b="1" i="0">
                <a:latin typeface="Trebuchet MS" panose="020B0703020202090204" pitchFamily="34" charset="0"/>
              </a:defRPr>
            </a:lvl2pPr>
            <a:lvl3pPr>
              <a:defRPr sz="1000" b="1" i="0">
                <a:latin typeface="Trebuchet MS" panose="020B0703020202090204" pitchFamily="34" charset="0"/>
              </a:defRPr>
            </a:lvl3pPr>
            <a:lvl4pPr>
              <a:defRPr sz="1000" b="1" i="0">
                <a:latin typeface="Trebuchet MS" panose="020B0703020202090204" pitchFamily="34" charset="0"/>
              </a:defRPr>
            </a:lvl4pPr>
            <a:lvl5pPr>
              <a:defRPr sz="1000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2810102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1" y="1039723"/>
            <a:ext cx="7970588" cy="3115628"/>
          </a:xfrm>
        </p:spPr>
        <p:txBody>
          <a:bodyPr numCol="3" spcCol="360000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20001"/>
            <a:ext cx="7970588" cy="31972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42792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720001"/>
            <a:ext cx="7886700" cy="423227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1" y="1463676"/>
            <a:ext cx="2554287" cy="3879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0813" y="1463676"/>
            <a:ext cx="1050925" cy="38798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2149476"/>
            <a:ext cx="2565400" cy="593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0813" y="2149476"/>
            <a:ext cx="1050925" cy="593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3108326"/>
            <a:ext cx="7209540" cy="1281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0714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720001"/>
            <a:ext cx="8089650" cy="423227"/>
          </a:xfr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463676"/>
            <a:ext cx="3129030" cy="2125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712" y="1463676"/>
            <a:ext cx="2312738" cy="212534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4164330"/>
            <a:ext cx="7209540" cy="3775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859530"/>
            <a:ext cx="1619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135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12.10.2022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45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4639"/>
            <a:ext cx="1971675" cy="4357687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62625" cy="435768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12.10.2022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 numeron paikkamerkki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26000" y="1799985"/>
            <a:ext cx="2520000" cy="2736000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1600"/>
              </a:lnSpc>
              <a:buFont typeface="Arial" charset="0"/>
              <a:buNone/>
              <a:defRPr sz="1200" b="0" baseline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indent="0" algn="just">
              <a:buNone/>
              <a:defRPr/>
            </a:lvl2pPr>
            <a:lvl3pPr marL="914400" indent="0" algn="just">
              <a:buNone/>
              <a:defRPr/>
            </a:lvl3pPr>
            <a:lvl4pPr marL="1371600" indent="0" algn="just">
              <a:buNone/>
              <a:defRPr/>
            </a:lvl4pPr>
            <a:lvl5pPr marL="1828800" indent="0" algn="just">
              <a:buNone/>
              <a:defRPr/>
            </a:lvl5pPr>
          </a:lstStyle>
          <a:p>
            <a:pPr algn="just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fi-FI" dirty="0"/>
              <a:t>Nam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mauris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lectus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 </a:t>
            </a:r>
            <a:r>
              <a:rPr lang="fi-FI" dirty="0" err="1"/>
              <a:t>lacinia</a:t>
            </a:r>
            <a:r>
              <a:rPr lang="fi-FI" dirty="0"/>
              <a:t>. </a:t>
            </a:r>
            <a:r>
              <a:rPr lang="fi-FI" dirty="0" err="1"/>
              <a:t>Quisque</a:t>
            </a:r>
            <a:r>
              <a:rPr lang="fi-FI" dirty="0"/>
              <a:t> </a:t>
            </a:r>
            <a:r>
              <a:rPr lang="fi-FI" dirty="0" err="1"/>
              <a:t>malesuada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 </a:t>
            </a:r>
            <a:r>
              <a:rPr lang="fi-FI" dirty="0" err="1"/>
              <a:t>augue</a:t>
            </a:r>
            <a:r>
              <a:rPr lang="fi-FI" dirty="0"/>
              <a:t>, </a:t>
            </a:r>
            <a:r>
              <a:rPr lang="fi-FI" dirty="0" err="1"/>
              <a:t>ut</a:t>
            </a:r>
            <a:r>
              <a:rPr lang="fi-FI" dirty="0"/>
              <a:t> </a:t>
            </a:r>
            <a:r>
              <a:rPr lang="fi-FI" dirty="0" err="1"/>
              <a:t>elementum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 </a:t>
            </a:r>
            <a:r>
              <a:rPr lang="fi-FI" dirty="0" err="1"/>
              <a:t>tristique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</a:t>
            </a:r>
            <a:r>
              <a:rPr lang="fi-FI" dirty="0" err="1"/>
              <a:t>amet</a:t>
            </a:r>
            <a:r>
              <a:rPr lang="fi-FI" dirty="0"/>
              <a:t>. </a:t>
            </a:r>
            <a:r>
              <a:rPr lang="fi-FI" dirty="0" err="1"/>
              <a:t>Sed</a:t>
            </a:r>
            <a:r>
              <a:rPr lang="fi-FI" dirty="0"/>
              <a:t> </a:t>
            </a:r>
            <a:r>
              <a:rPr lang="fi-FI" dirty="0" err="1"/>
              <a:t>posuere</a:t>
            </a:r>
            <a:r>
              <a:rPr lang="fi-FI" dirty="0"/>
              <a:t> </a:t>
            </a:r>
            <a:r>
              <a:rPr lang="fi-FI" dirty="0" err="1"/>
              <a:t>ante</a:t>
            </a:r>
            <a:r>
              <a:rPr lang="fi-FI" dirty="0"/>
              <a:t> at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suscipit</a:t>
            </a:r>
            <a:r>
              <a:rPr lang="fi-FI" dirty="0"/>
              <a:t>, *</a:t>
            </a:r>
            <a:r>
              <a:rPr lang="fi-FI" dirty="0" err="1"/>
              <a:t>tempor</a:t>
            </a:r>
            <a:r>
              <a:rPr lang="fi-FI" dirty="0"/>
              <a:t> </a:t>
            </a:r>
            <a:r>
              <a:rPr lang="fi-FI" dirty="0" err="1"/>
              <a:t>blandit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fringilla</a:t>
            </a:r>
            <a:r>
              <a:rPr lang="fi-FI" dirty="0"/>
              <a:t>. </a:t>
            </a:r>
            <a:r>
              <a:rPr lang="fi-FI" dirty="0" err="1"/>
              <a:t>Aenean</a:t>
            </a:r>
            <a:r>
              <a:rPr lang="fi-FI" dirty="0"/>
              <a:t> </a:t>
            </a:r>
            <a:r>
              <a:rPr lang="fi-FI" dirty="0" err="1"/>
              <a:t>vulputate</a:t>
            </a:r>
            <a:r>
              <a:rPr lang="fi-FI" dirty="0"/>
              <a:t> </a:t>
            </a:r>
            <a:r>
              <a:rPr lang="fi-FI" dirty="0" err="1"/>
              <a:t>placerat</a:t>
            </a:r>
            <a:r>
              <a:rPr lang="fi-FI" dirty="0"/>
              <a:t> </a:t>
            </a:r>
            <a:r>
              <a:rPr lang="fi-FI" dirty="0" err="1"/>
              <a:t>leo</a:t>
            </a:r>
            <a:r>
              <a:rPr lang="fi-FI" dirty="0"/>
              <a:t>, vitae </a:t>
            </a:r>
            <a:r>
              <a:rPr lang="fi-FI" dirty="0" err="1"/>
              <a:t>luctus</a:t>
            </a:r>
            <a:r>
              <a:rPr lang="fi-FI" dirty="0"/>
              <a:t> </a:t>
            </a:r>
            <a:r>
              <a:rPr lang="fi-FI" dirty="0" err="1"/>
              <a:t>enim</a:t>
            </a:r>
            <a:r>
              <a:rPr lang="fi-FI" dirty="0"/>
              <a:t> </a:t>
            </a:r>
            <a:r>
              <a:rPr lang="fi-FI" dirty="0" err="1"/>
              <a:t>aliquet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. </a:t>
            </a:r>
            <a:r>
              <a:rPr lang="fi-FI" dirty="0" err="1"/>
              <a:t>Cras</a:t>
            </a:r>
            <a:r>
              <a:rPr lang="fi-FI" dirty="0"/>
              <a:t> </a:t>
            </a:r>
            <a:r>
              <a:rPr lang="fi-FI" dirty="0" err="1"/>
              <a:t>vel</a:t>
            </a:r>
            <a:r>
              <a:rPr lang="fi-FI" dirty="0"/>
              <a:t> magna </a:t>
            </a:r>
            <a:r>
              <a:rPr lang="fi-FI" dirty="0" err="1"/>
              <a:t>auctor</a:t>
            </a:r>
            <a:r>
              <a:rPr lang="fi-FI" dirty="0"/>
              <a:t>, </a:t>
            </a:r>
            <a:r>
              <a:rPr lang="fi-FI" dirty="0" err="1"/>
              <a:t>varius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et, </a:t>
            </a:r>
            <a:r>
              <a:rPr lang="fi-FI" dirty="0" err="1"/>
              <a:t>pellentesque</a:t>
            </a:r>
            <a:r>
              <a:rPr lang="fi-FI" dirty="0"/>
              <a:t> </a:t>
            </a:r>
            <a:r>
              <a:rPr lang="fi-FI" dirty="0" err="1"/>
              <a:t>risus</a:t>
            </a:r>
            <a:r>
              <a:rPr lang="fi-FI" dirty="0"/>
              <a:t>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mattis</a:t>
            </a:r>
            <a:r>
              <a:rPr lang="fi-FI" dirty="0"/>
              <a:t>, </a:t>
            </a:r>
            <a:r>
              <a:rPr lang="fi-FI" dirty="0" err="1"/>
              <a:t>leo</a:t>
            </a:r>
            <a:r>
              <a:rPr lang="fi-FI" dirty="0"/>
              <a:t> at </a:t>
            </a:r>
            <a:r>
              <a:rPr lang="fi-FI" dirty="0" err="1"/>
              <a:t>congue</a:t>
            </a:r>
            <a:r>
              <a:rPr lang="fi-FI" dirty="0"/>
              <a:t> </a:t>
            </a:r>
            <a:r>
              <a:rPr lang="fi-FI" dirty="0" err="1"/>
              <a:t>bibendum</a:t>
            </a:r>
            <a:r>
              <a:rPr lang="fi-FI" dirty="0"/>
              <a:t>,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eros</a:t>
            </a:r>
            <a:r>
              <a:rPr lang="fi-FI" dirty="0"/>
              <a:t> </a:t>
            </a:r>
            <a:r>
              <a:rPr lang="fi-FI" dirty="0" err="1"/>
              <a:t>imperdiet</a:t>
            </a:r>
            <a:r>
              <a:rPr lang="fi-FI" dirty="0"/>
              <a:t> libero, in </a:t>
            </a:r>
            <a:r>
              <a:rPr lang="fi-FI" dirty="0" err="1"/>
              <a:t>gravida</a:t>
            </a:r>
            <a:r>
              <a:rPr lang="fi-FI" dirty="0"/>
              <a:t> </a:t>
            </a:r>
            <a:r>
              <a:rPr lang="fi-FI" dirty="0" err="1"/>
              <a:t>metus</a:t>
            </a:r>
            <a:r>
              <a:rPr lang="fi-FI" dirty="0"/>
              <a:t> </a:t>
            </a:r>
            <a:r>
              <a:rPr lang="fi-FI" dirty="0" err="1"/>
              <a:t>ligula</a:t>
            </a:r>
            <a:r>
              <a:rPr lang="fi-FI" dirty="0"/>
              <a:t> </a:t>
            </a:r>
            <a:r>
              <a:rPr lang="fi-FI" dirty="0" err="1"/>
              <a:t>quis</a:t>
            </a:r>
            <a:r>
              <a:rPr lang="fi-FI" dirty="0"/>
              <a:t> tellus.</a:t>
            </a:r>
          </a:p>
        </p:txBody>
      </p:sp>
      <p:sp>
        <p:nvSpPr>
          <p:cNvPr id="16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19" name="Tekstin paikkamerkki 18"/>
          <p:cNvSpPr>
            <a:spLocks noGrp="1"/>
          </p:cNvSpPr>
          <p:nvPr>
            <p:ph type="body" sz="quarter" idx="14" hasCustomPrompt="1"/>
          </p:nvPr>
        </p:nvSpPr>
        <p:spPr>
          <a:xfrm>
            <a:off x="1025525" y="702618"/>
            <a:ext cx="2520950" cy="1052513"/>
          </a:xfrm>
        </p:spPr>
        <p:txBody>
          <a:bodyPr anchor="b" anchorCtr="0">
            <a:noAutofit/>
          </a:bodyPr>
          <a:lstStyle>
            <a:lvl1pPr algn="ctr">
              <a:lnSpc>
                <a:spcPts val="3000"/>
              </a:lnSpc>
              <a:defRPr sz="3000" b="1" spc="-3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fi-FI" dirty="0"/>
              <a:t>Tähän joku otsikko.</a:t>
            </a:r>
          </a:p>
        </p:txBody>
      </p:sp>
      <p:sp>
        <p:nvSpPr>
          <p:cNvPr id="21" name="Tekstin paikkamerkki 20"/>
          <p:cNvSpPr>
            <a:spLocks noGrp="1"/>
          </p:cNvSpPr>
          <p:nvPr>
            <p:ph type="body" sz="quarter" idx="15" hasCustomPrompt="1"/>
          </p:nvPr>
        </p:nvSpPr>
        <p:spPr>
          <a:xfrm>
            <a:off x="4787900" y="702618"/>
            <a:ext cx="3387725" cy="3833367"/>
          </a:xfrm>
        </p:spPr>
        <p:txBody>
          <a:bodyPr anchor="ctr" anchorCtr="0">
            <a:noAutofit/>
          </a:bodyPr>
          <a:lstStyle>
            <a:lvl1pPr algn="ctr">
              <a:lnSpc>
                <a:spcPts val="5000"/>
              </a:lnSpc>
              <a:defRPr sz="5000" b="1" spc="-300">
                <a:latin typeface="Arial" charset="0"/>
                <a:ea typeface="Arial" charset="0"/>
                <a:cs typeface="Arial" charset="0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fi-FI" dirty="0"/>
              <a:t>*</a:t>
            </a:r>
            <a:r>
              <a:rPr lang="fi-FI" dirty="0" err="1"/>
              <a:t>Tempor</a:t>
            </a:r>
            <a:r>
              <a:rPr lang="fi-FI" dirty="0"/>
              <a:t/>
            </a:r>
            <a:br>
              <a:rPr lang="fi-FI" dirty="0"/>
            </a:br>
            <a:r>
              <a:rPr lang="fi-FI" dirty="0" err="1"/>
              <a:t>blandit</a:t>
            </a:r>
            <a:endParaRPr lang="fi-FI" dirty="0"/>
          </a:p>
        </p:txBody>
      </p:sp>
      <p:sp>
        <p:nvSpPr>
          <p:cNvPr id="7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2918530-BDEE-E74F-B6FD-26DF6A810CDE}" type="datetime1">
              <a:rPr lang="fi-FI" smtClean="0"/>
              <a:t>12.10.2022</a:t>
            </a:fld>
            <a:endParaRPr lang="fi-FI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3016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6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5" y="4840003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489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2048"/>
            <a:ext cx="6858000" cy="42178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2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411510"/>
            <a:ext cx="648072" cy="633209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143000" y="1599642"/>
            <a:ext cx="6858000" cy="1242000"/>
          </a:xfrm>
        </p:spPr>
        <p:txBody>
          <a:bodyPr wrap="square" anchor="b">
            <a:normAutofit/>
          </a:bodyPr>
          <a:lstStyle>
            <a:lvl1pPr>
              <a:lnSpc>
                <a:spcPts val="4500"/>
              </a:lnSpc>
              <a:defRPr sz="45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44" y="4407954"/>
            <a:ext cx="2321885" cy="22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435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52048"/>
            <a:ext cx="6858000" cy="23747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143000" y="1599642"/>
            <a:ext cx="6858000" cy="1242000"/>
          </a:xfrm>
        </p:spPr>
        <p:txBody>
          <a:bodyPr wrap="square" anchor="b">
            <a:normAutofit/>
          </a:bodyPr>
          <a:lstStyle>
            <a:lvl1pPr>
              <a:lnSpc>
                <a:spcPts val="4500"/>
              </a:lnSpc>
              <a:defRPr sz="45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4" y="4840002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21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5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4" y="4840002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0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2"/>
            <a:ext cx="8229600" cy="434513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5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4" y="4840002"/>
            <a:ext cx="1669321" cy="1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77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2"/>
            <a:ext cx="8229600" cy="434513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202707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3"/>
            <a:ext cx="8229600" cy="3769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5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4" y="4840002"/>
            <a:ext cx="1669321" cy="1422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137925"/>
            <a:ext cx="8229600" cy="510704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3988799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49493"/>
            <a:ext cx="8229600" cy="3769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457200" y="4767265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94" y="4840002"/>
            <a:ext cx="1669321" cy="14222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457200" y="4192192"/>
            <a:ext cx="8229600" cy="40243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150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97878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1645603"/>
            <a:ext cx="9144000" cy="2168285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4500"/>
              </a:lnSpc>
              <a:defRPr sz="45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91" y="735546"/>
            <a:ext cx="931419" cy="910056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2890552" y="4512697"/>
            <a:ext cx="986471" cy="369332"/>
            <a:chOff x="6808003" y="6195797"/>
            <a:chExt cx="1315295" cy="492443"/>
          </a:xfrm>
        </p:grpSpPr>
        <p:sp>
          <p:nvSpPr>
            <p:cNvPr id="20" name="Suorakulmio 19"/>
            <p:cNvSpPr/>
            <p:nvPr/>
          </p:nvSpPr>
          <p:spPr>
            <a:xfrm>
              <a:off x="7033708" y="6195797"/>
              <a:ext cx="108959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@</a:t>
              </a:r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4378778" y="4507397"/>
            <a:ext cx="879794" cy="379931"/>
            <a:chOff x="4769692" y="6200278"/>
            <a:chExt cx="1173058" cy="506575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7" y="6214410"/>
              <a:ext cx="92526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/>
              <a:r>
                <a:rPr lang="fi-FI" sz="90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MDIfriends</a:t>
              </a:r>
              <a:endParaRPr lang="fi-FI" sz="90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5760133" y="4509334"/>
            <a:ext cx="2268254" cy="351345"/>
            <a:chOff x="8741346" y="6250268"/>
            <a:chExt cx="3024338" cy="468460"/>
          </a:xfrm>
        </p:grpSpPr>
        <p:sp>
          <p:nvSpPr>
            <p:cNvPr id="37" name="Suorakulmio 36"/>
            <p:cNvSpPr/>
            <p:nvPr/>
          </p:nvSpPr>
          <p:spPr>
            <a:xfrm>
              <a:off x="8987193" y="6287841"/>
              <a:ext cx="27784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hangingPunct="1">
                <a:lnSpc>
                  <a:spcPts val="900"/>
                </a:lnSpc>
              </a:pPr>
              <a:r>
                <a:rPr lang="fi-FI" sz="900" b="1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1764414" y="4489611"/>
            <a:ext cx="671706" cy="253916"/>
            <a:chOff x="3314011" y="6126180"/>
            <a:chExt cx="895608" cy="338555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27379" y="6126180"/>
              <a:ext cx="682240" cy="33855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685800" hangingPunct="1"/>
              <a:r>
                <a:rPr lang="fi-FI" sz="1050" b="1" kern="1200" dirty="0" err="1">
                  <a:solidFill>
                    <a:srgbClr val="000000">
                      <a:lumMod val="65000"/>
                      <a:lumOff val="35000"/>
                    </a:srgbClr>
                  </a:solidFill>
                  <a:ea typeface="+mn-ea"/>
                  <a:cs typeface="+mn-cs"/>
                </a:rPr>
                <a:t>mdi.fi</a:t>
              </a:r>
              <a:endParaRPr lang="fi-FI" sz="1050" b="1" kern="1200" dirty="0">
                <a:solidFill>
                  <a:srgbClr val="000000">
                    <a:lumMod val="65000"/>
                    <a:lumOff val="35000"/>
                  </a:srgbClr>
                </a:solidFill>
                <a:ea typeface="+mn-ea"/>
                <a:cs typeface="+mn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2558076" y="4733282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8580" tIns="34290" rIns="6858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defTabSz="685800" hangingPunct="1"/>
            <a:endParaRPr lang="fi-FI" sz="135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88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21.(null)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15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4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33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969035" y="1189079"/>
            <a:ext cx="7205930" cy="1102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Otsikkoteksti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2291599"/>
            <a:ext cx="8229600" cy="171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r>
              <a:rPr dirty="0"/>
              <a:t>Leipätekstin taso yksi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4397828" y="4686328"/>
            <a:ext cx="348343" cy="21544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4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spc="15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8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91A7B2-34C9-4B49-BDDC-8FFB1086538D}" type="datetime1">
              <a:rPr lang="fi-FI" smtClean="0"/>
              <a:t>12.10.2022</a:t>
            </a:fld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8553453" y="2465647"/>
            <a:ext cx="573463" cy="21220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6" r:id="rId4"/>
    <p:sldLayoutId id="2147483657" r:id="rId5"/>
    <p:sldLayoutId id="2147483658" r:id="rId6"/>
    <p:sldLayoutId id="2147483659" r:id="rId7"/>
    <p:sldLayoutId id="2147483652" r:id="rId8"/>
    <p:sldLayoutId id="2147483653" r:id="rId9"/>
    <p:sldLayoutId id="2147483660" r:id="rId10"/>
    <p:sldLayoutId id="2147483661" r:id="rId11"/>
    <p:sldLayoutId id="2147483964" r:id="rId12"/>
  </p:sldLayoutIdLst>
  <p:transition spd="med"/>
  <p:hf hdr="0"/>
  <p:txStyles>
    <p:titleStyle>
      <a:lvl1pPr marL="0" marR="0" indent="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150" baseline="0">
          <a:ln>
            <a:noFill/>
          </a:ln>
          <a:solidFill>
            <a:schemeClr val="bg1"/>
          </a:solidFill>
          <a:uFillTx/>
          <a:latin typeface="Arial" charset="0"/>
          <a:ea typeface="Arial" charset="0"/>
          <a:cs typeface="Arial" charset="0"/>
          <a:sym typeface="Clarendon LT Std Roman"/>
        </a:defRPr>
      </a:lvl1pPr>
      <a:lvl2pPr marL="0" marR="0" indent="2286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2pPr>
      <a:lvl3pPr marL="0" marR="0" indent="4572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3pPr>
      <a:lvl4pPr marL="0" marR="0" indent="6858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4pPr>
      <a:lvl5pPr marL="0" marR="0" indent="9144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5pPr>
      <a:lvl6pPr marL="0" marR="0" indent="11430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6pPr>
      <a:lvl7pPr marL="0" marR="0" indent="13716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7pPr>
      <a:lvl8pPr marL="0" marR="0" indent="16002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8pPr>
      <a:lvl9pPr marL="0" marR="0" indent="1828800" algn="ctr" defTabSz="457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107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9pPr>
    </p:titleStyle>
    <p:body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1500" b="0" i="0" u="none" strike="noStrike" cap="none" spc="14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1pPr>
      <a:lvl2pPr marL="661307" marR="0" indent="-204107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2pPr>
      <a:lvl3pPr marL="1116105" marR="0" indent="-201705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3pPr>
      <a:lvl4pPr marL="1573305" marR="0" indent="-201705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4pPr>
      <a:lvl5pPr marL="2030505" marR="0" indent="-201705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5pPr>
      <a:lvl6pPr marL="2457450" marR="0" indent="-17145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6pPr>
      <a:lvl7pPr marL="2914650" marR="0" indent="-17145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7pPr>
      <a:lvl8pPr marL="3371850" marR="0" indent="-17145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8pPr>
      <a:lvl9pPr marL="3829050" marR="0" indent="-17145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14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1pPr>
      <a:lvl2pPr marL="0" marR="0" indent="228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2pPr>
      <a:lvl3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3pPr>
      <a:lvl4pPr marL="0" marR="0" indent="685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4pPr>
      <a:lvl5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5pPr>
      <a:lvl6pPr marL="0" marR="0" indent="1143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6pPr>
      <a:lvl7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7pPr>
      <a:lvl8pPr marL="0" marR="0" indent="1600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8pPr>
      <a:lvl9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76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hf sldNum="0" hdr="0" ftr="0" dt="0"/>
  <p:txStyles>
    <p:titleStyle>
      <a:lvl1pPr algn="ctr" defTabSz="34289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892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83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675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566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68" indent="-257168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199" indent="-214308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28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20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12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uva 5" descr="Lapland_ppt_pohja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567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hf sldNum="0" hdr="0" dt="0"/>
  <p:txStyles>
    <p:titleStyle>
      <a:lvl1pPr algn="ctr" defTabSz="34289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892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83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675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566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68" indent="-257168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199" indent="-214308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28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20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12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969035" y="1189080"/>
            <a:ext cx="7205930" cy="1102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Otsikkoteksti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2291600"/>
            <a:ext cx="8229600" cy="171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r>
              <a:rPr dirty="0"/>
              <a:t>Leipätekstin taso yksi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4397830" y="4701717"/>
            <a:ext cx="348343" cy="18466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ctr">
              <a:defRPr sz="600">
                <a:solidFill>
                  <a:schemeClr val="bg1"/>
                </a:solidFill>
                <a:latin typeface="+mn-lt"/>
              </a:defRPr>
            </a:lvl1pPr>
          </a:lstStyle>
          <a:p>
            <a:fld id="{86CB4B4D-7CA3-9044-876B-883B54F8677D}" type="slidenum">
              <a:rPr lang="uk-UA" smtClean="0">
                <a:solidFill>
                  <a:srgbClr val="000000"/>
                </a:solidFill>
                <a:ea typeface="ＭＳ Ｐゴシック" charset="-128"/>
              </a:rPr>
              <a:pPr/>
              <a:t>‹#›</a:t>
            </a:fld>
            <a:endParaRPr lang="uk-UA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969035" y="188165"/>
            <a:ext cx="720593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cap="all" spc="113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fi-FI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2"/>
          </p:nvPr>
        </p:nvSpPr>
        <p:spPr>
          <a:xfrm rot="16200000">
            <a:off x="-255584" y="2454435"/>
            <a:ext cx="1025890" cy="23463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600" spc="113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491A7B2-34C9-4B49-BDDC-8FFB1086538D}" type="datetime1">
              <a:rPr lang="fi-FI" smtClean="0">
                <a:solidFill>
                  <a:srgbClr val="000000"/>
                </a:solidFill>
              </a:rPr>
              <a:pPr/>
              <a:t>12.10.2022</a:t>
            </a:fld>
            <a:endParaRPr lang="fi-FI" dirty="0">
              <a:solidFill>
                <a:srgbClr val="000000"/>
              </a:solidFill>
            </a:endParaRP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8553455" y="2465648"/>
            <a:ext cx="573463" cy="2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79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 spd="med"/>
  <p:hf hdr="0"/>
  <p:txStyles>
    <p:titleStyle>
      <a:lvl1pPr marL="0" marR="0" indent="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1" i="0" u="none" strike="noStrike" cap="none" spc="-113" baseline="0">
          <a:ln>
            <a:noFill/>
          </a:ln>
          <a:solidFill>
            <a:schemeClr val="bg1"/>
          </a:solidFill>
          <a:uFillTx/>
          <a:latin typeface="Arial" charset="0"/>
          <a:ea typeface="Arial" charset="0"/>
          <a:cs typeface="Arial" charset="0"/>
          <a:sym typeface="Clarendon LT Std Roman"/>
        </a:defRPr>
      </a:lvl1pPr>
      <a:lvl2pPr marL="0" marR="0" indent="17145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2pPr>
      <a:lvl3pPr marL="0" marR="0" indent="34290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3pPr>
      <a:lvl4pPr marL="0" marR="0" indent="51435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4pPr>
      <a:lvl5pPr marL="0" marR="0" indent="68580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5pPr>
      <a:lvl6pPr marL="0" marR="0" indent="85725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6pPr>
      <a:lvl7pPr marL="0" marR="0" indent="102870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7pPr>
      <a:lvl8pPr marL="0" marR="0" indent="120015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8pPr>
      <a:lvl9pPr marL="0" marR="0" indent="1371600" algn="ctr" defTabSz="342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80" baseline="0">
          <a:ln>
            <a:noFill/>
          </a:ln>
          <a:solidFill>
            <a:srgbClr val="F48200"/>
          </a:solidFill>
          <a:uFillTx/>
          <a:latin typeface="+mj-lt"/>
          <a:ea typeface="+mj-ea"/>
          <a:cs typeface="+mj-cs"/>
          <a:sym typeface="Clarendon LT Std Roman"/>
        </a:defRPr>
      </a:lvl9pPr>
    </p:titleStyle>
    <p:bodyStyle>
      <a:lvl1pPr marL="0" marR="0" indent="0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1125" b="0" i="0" u="none" strike="noStrike" cap="none" spc="11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1pPr>
      <a:lvl2pPr marL="495980" marR="0" indent="-153080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2pPr>
      <a:lvl3pPr marL="837079" marR="0" indent="-151279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3pPr>
      <a:lvl4pPr marL="1179979" marR="0" indent="-151279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4pPr>
      <a:lvl5pPr marL="1522879" marR="0" indent="-151279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chemeClr val="bg1"/>
          </a:solidFill>
          <a:uFillTx/>
          <a:latin typeface="+mn-lt"/>
          <a:ea typeface="+mn-ea"/>
          <a:cs typeface="+mn-cs"/>
          <a:sym typeface="Clarendon"/>
        </a:defRPr>
      </a:lvl5pPr>
      <a:lvl6pPr marL="1843088" marR="0" indent="-128588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6pPr>
      <a:lvl7pPr marL="2185988" marR="0" indent="-128588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7pPr>
      <a:lvl8pPr marL="2528888" marR="0" indent="-128588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8pPr>
      <a:lvl9pPr marL="2871788" marR="0" indent="-128588" algn="l" defTabSz="34290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125" b="0" i="0" u="none" strike="noStrike" cap="none" spc="11" baseline="0">
          <a:ln>
            <a:noFill/>
          </a:ln>
          <a:solidFill>
            <a:srgbClr val="032A65"/>
          </a:solidFill>
          <a:uFillTx/>
          <a:latin typeface="+mn-lt"/>
          <a:ea typeface="+mn-ea"/>
          <a:cs typeface="+mn-cs"/>
          <a:sym typeface="Clarendon"/>
        </a:defRPr>
      </a:lvl9pPr>
    </p:bodyStyle>
    <p:otherStyle>
      <a:lvl1pPr marL="0" marR="0" indent="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1pPr>
      <a:lvl2pPr marL="0" marR="0" indent="17145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2pPr>
      <a:lvl3pPr marL="0" marR="0" indent="34290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3pPr>
      <a:lvl4pPr marL="0" marR="0" indent="51435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4pPr>
      <a:lvl5pPr marL="0" marR="0" indent="68580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5pPr>
      <a:lvl6pPr marL="0" marR="0" indent="85725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6pPr>
      <a:lvl7pPr marL="0" marR="0" indent="102870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7pPr>
      <a:lvl8pPr marL="0" marR="0" indent="120015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8pPr>
      <a:lvl9pPr marL="0" marR="0" indent="1371600" algn="r" defTabSz="3429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larendon LT Std Roman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200153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685800" hangingPunct="1"/>
            <a:fld id="{BF9F1BB8-D12E-49AA-9F68-6D499089B049}" type="slidenum">
              <a:rPr lang="fi-FI" kern="1200" smtClean="0"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77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lvl1pPr algn="ctr" defTabSz="342902" rtl="0" eaLnBrk="1" fontAlgn="base" hangingPunct="1">
        <a:spcBef>
          <a:spcPct val="0"/>
        </a:spcBef>
        <a:spcAft>
          <a:spcPct val="0"/>
        </a:spcAft>
        <a:defRPr sz="27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342902"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685803"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028705"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371606" algn="ctr" defTabSz="34290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257176" indent="-257176" algn="l" defTabSz="34290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557216" indent="-214314" algn="l" defTabSz="34290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857254" indent="-171451" algn="l" defTabSz="34290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200155" indent="-171451" algn="l" defTabSz="34290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543058" indent="-171451" algn="l" defTabSz="34290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885958" indent="-171451" algn="l" defTabSz="34290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1" indent="-171451" algn="l" defTabSz="34290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1" indent="-171451" algn="l" defTabSz="34290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4" indent="-171451" algn="l" defTabSz="34290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2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3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5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6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8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9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1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3" algn="l" defTabSz="3429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50" y="3562381"/>
            <a:ext cx="3353901" cy="3287768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4"/>
            <a:ext cx="7886700" cy="298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35768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6E5CD5E6-3FAF-FB4C-9E26-6941263699EB}" type="datetimeFigureOut">
              <a:rPr lang="fi-FI" kern="1200" smtClean="0">
                <a:solidFill>
                  <a:srgbClr val="000000">
                    <a:tint val="75000"/>
                  </a:srgbClr>
                </a:solidFill>
                <a:ea typeface="+mn-ea"/>
                <a:cs typeface="+mn-cs"/>
              </a:rPr>
              <a:pPr defTabSz="685800" hangingPunct="1"/>
              <a:t>12.10.2022</a:t>
            </a:fld>
            <a:endParaRPr lang="fi-FI" kern="1200">
              <a:solidFill>
                <a:srgbClr val="000000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35768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endParaRPr lang="fi-FI" kern="1200">
              <a:solidFill>
                <a:srgbClr val="000000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35768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133E6ED3-B855-AF4E-8B10-586562F25CA4}" type="slidenum">
              <a:rPr lang="fi-FI" kern="1200" smtClean="0">
                <a:solidFill>
                  <a:srgbClr val="000000">
                    <a:tint val="75000"/>
                  </a:srgbClr>
                </a:solidFill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solidFill>
                <a:srgbClr val="000000">
                  <a:tint val="75000"/>
                </a:srgbClr>
              </a:solidFill>
              <a:ea typeface="+mn-ea"/>
              <a:cs typeface="+mn-cs"/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243840" y="4695210"/>
            <a:ext cx="8656320" cy="252838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58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685800" hangingPunct="1"/>
            <a:fld id="{BF9F1BB8-D12E-49AA-9F68-6D499089B049}" type="slidenum">
              <a:rPr lang="fi-FI" kern="1200" smtClean="0"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7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sldNum="0" hdr="0" ft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defRPr sz="27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342892"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685783"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028675"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371566"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257168" indent="-25716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557199" indent="-21430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857228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200120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1543012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235559D-4777-4F5F-8AC9-126CB8CF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CA4149-0646-4A66-99BB-9FF760C9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0780A4-6F46-4552-A0C8-EC41B54B5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47082350-9F71-4355-8F7D-85CF29AABEE8}" type="datetimeFigureOut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12.10.2022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7170DB-57D4-467A-BF4B-AB6901B47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5A5B25-CE99-44FB-AE1A-8B192CDE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24B86B43-66FA-4BD3-AA7E-00AF688FF4C4}" type="slidenum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FDBD6D-46DA-4C3E-96D2-7BBBB862ED4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7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235559D-4777-4F5F-8AC9-126CB8CF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CA4149-0646-4A66-99BB-9FF760C9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0780A4-6F46-4552-A0C8-EC41B54B5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47082350-9F71-4355-8F7D-85CF29AABEE8}" type="datetimeFigureOut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12.10.2022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7170DB-57D4-467A-BF4B-AB6901B47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5A5B25-CE99-44FB-AE1A-8B192CDE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24B86B43-66FA-4BD3-AA7E-00AF688FF4C4}" type="slidenum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FDBD6D-46DA-4C3E-96D2-7BBBB862ED4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235559D-4777-4F5F-8AC9-126CB8CF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CA4149-0646-4A66-99BB-9FF760C9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0780A4-6F46-4552-A0C8-EC41B54B5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47082350-9F71-4355-8F7D-85CF29AABEE8}" type="datetimeFigureOut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12.10.2022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7170DB-57D4-467A-BF4B-AB6901B47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5A5B25-CE99-44FB-AE1A-8B192CDE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24B86B43-66FA-4BD3-AA7E-00AF688FF4C4}" type="slidenum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FDBD6D-46DA-4C3E-96D2-7BBBB862ED4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235559D-4777-4F5F-8AC9-126CB8CF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CA4149-0646-4A66-99BB-9FF760C9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0780A4-6F46-4552-A0C8-EC41B54B5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47082350-9F71-4355-8F7D-85CF29AABEE8}" type="datetimeFigureOut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12.10.2022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7170DB-57D4-467A-BF4B-AB6901B47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5A5B25-CE99-44FB-AE1A-8B192CDE3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hangingPunct="1"/>
            <a:fld id="{24B86B43-66FA-4BD3-AA7E-00AF688FF4C4}" type="slidenum">
              <a:rPr lang="fi-FI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hangingPunct="1"/>
              <a:t>‹#›</a:t>
            </a:fld>
            <a:endParaRPr lang="fi-FI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CFDBD6D-46DA-4C3E-96D2-7BBBB862ED4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4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47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30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77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uva 5" descr="Lapland_ppt_pohja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29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44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15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2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hf sldNum="0"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52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>
          <a:xfrm>
            <a:off x="2214437" y="2657075"/>
            <a:ext cx="4715123" cy="655751"/>
          </a:xfrm>
        </p:spPr>
        <p:txBody>
          <a:bodyPr/>
          <a:lstStyle/>
          <a:p>
            <a:pPr algn="ctr"/>
            <a:r>
              <a:rPr lang="fi-FI" sz="2400" b="1" dirty="0" smtClean="0">
                <a:solidFill>
                  <a:schemeClr val="tx1"/>
                </a:solidFill>
              </a:rPr>
              <a:t>Lapin matkailuparlamentti 2022</a:t>
            </a:r>
          </a:p>
          <a:p>
            <a:pPr algn="ctr"/>
            <a:endParaRPr lang="fi-FI" sz="2400" dirty="0">
              <a:solidFill>
                <a:schemeClr val="tx1"/>
              </a:solidFill>
            </a:endParaRPr>
          </a:p>
          <a:p>
            <a:pPr algn="ctr"/>
            <a:endParaRPr lang="fi-FI" sz="2400" dirty="0" smtClean="0">
              <a:solidFill>
                <a:schemeClr val="tx1"/>
              </a:solidFill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650874" y="1744374"/>
            <a:ext cx="7842250" cy="912701"/>
          </a:xfrm>
        </p:spPr>
        <p:txBody>
          <a:bodyPr/>
          <a:lstStyle/>
          <a:p>
            <a:r>
              <a:rPr lang="fi-FI" sz="3600" dirty="0" smtClean="0">
                <a:solidFill>
                  <a:schemeClr val="tx1"/>
                </a:solidFill>
              </a:rPr>
              <a:t>Lapin matkailun tilannekuva ja näkymät</a:t>
            </a:r>
            <a:endParaRPr lang="fi-FI" sz="3600" dirty="0">
              <a:solidFill>
                <a:schemeClr val="tx1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9" y="4549231"/>
            <a:ext cx="1505843" cy="51210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284517" y="4857178"/>
            <a:ext cx="185948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Kuva: Lapin materiaalipankki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71242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865C75-A72C-4350-922D-BE322D0A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3844"/>
            <a:ext cx="8424936" cy="75152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Kasvusuunnassa</a:t>
            </a:r>
            <a:r>
              <a:rPr lang="en-US" sz="3200" dirty="0" smtClean="0"/>
              <a:t> - </a:t>
            </a:r>
            <a:r>
              <a:rPr lang="en-US" sz="3200" dirty="0" err="1" smtClean="0"/>
              <a:t>vuosi</a:t>
            </a:r>
            <a:r>
              <a:rPr lang="en-US" sz="3200" dirty="0" smtClean="0"/>
              <a:t> 2022 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27F98-180B-4147-BB35-39BC92110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64722" y="4767263"/>
            <a:ext cx="810000" cy="273844"/>
          </a:xfr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F26F888F-55E1-EB4C-817C-6B924877C76D}" type="slidenum">
              <a:rPr lang="fi-FI" smtClean="0"/>
              <a:pPr>
                <a:spcAft>
                  <a:spcPts val="450"/>
                </a:spcAft>
              </a:pPr>
              <a:t>2</a:t>
            </a:fld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472739" y="981077"/>
            <a:ext cx="6198521" cy="381873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789976" y="4553068"/>
            <a:ext cx="788677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9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Lähde: </a:t>
            </a:r>
            <a:r>
              <a:rPr kumimoji="0" lang="fi-FI" sz="9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larendon LT Std Roman"/>
              </a:rPr>
              <a:t>Visitory</a:t>
            </a:r>
            <a:endParaRPr kumimoji="0" lang="fi-FI" sz="9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47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865C75-A72C-4350-922D-BE322D0A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27418"/>
            <a:ext cx="8424936" cy="751527"/>
          </a:xfrm>
        </p:spPr>
        <p:txBody>
          <a:bodyPr/>
          <a:lstStyle/>
          <a:p>
            <a:r>
              <a:rPr lang="fi-FI" sz="21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Rekisteröityjen yöpymisten kehitys markkina-alueittain </a:t>
            </a:r>
            <a:r>
              <a:rPr lang="fi-FI" sz="2100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Lapissa</a:t>
            </a:r>
            <a:br>
              <a:rPr lang="fi-FI" sz="2100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fi-FI" sz="2100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vuosina </a:t>
            </a:r>
            <a:r>
              <a:rPr lang="fi-FI" sz="2100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1996</a:t>
            </a:r>
            <a:r>
              <a:rPr lang="fi-FI" sz="2100" b="0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</a:t>
            </a:r>
            <a:r>
              <a:rPr lang="fi-FI" sz="2100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27F98-180B-4147-BB35-39BC92110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64722" y="4767263"/>
            <a:ext cx="810000" cy="273844"/>
          </a:xfrm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F26F888F-55E1-EB4C-817C-6B924877C76D}" type="slidenum">
              <a:rPr kumimoji="0" lang="fi-FI" sz="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larendon LT Std Roman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larendon LT Std Roman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58027" y="1922798"/>
            <a:ext cx="4289730" cy="252973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AD71212-6C48-4C22-8F45-E21715EA6F00}"/>
              </a:ext>
            </a:extLst>
          </p:cNvPr>
          <p:cNvSpPr txBox="1"/>
          <p:nvPr/>
        </p:nvSpPr>
        <p:spPr>
          <a:xfrm>
            <a:off x="158027" y="4947293"/>
            <a:ext cx="259228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hangingPunct="1">
              <a:defRPr/>
            </a:pPr>
            <a:r>
              <a:rPr lang="fi-FI" sz="825" kern="1200" dirty="0">
                <a:solidFill>
                  <a:srgbClr val="000000"/>
                </a:solidFill>
                <a:latin typeface="Calibri" panose="020F0502020204030204" pitchFamily="34" charset="0"/>
              </a:rPr>
              <a:t>Lähde: Majoitustilasto, Tilastokeskus</a:t>
            </a:r>
            <a:r>
              <a:rPr lang="fi-FI" sz="825" kern="1200" dirty="0">
                <a:solidFill>
                  <a:srgbClr val="1C1C1C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955" y="1922799"/>
            <a:ext cx="4108248" cy="25297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kstiruutu 3"/>
          <p:cNvSpPr txBox="1"/>
          <p:nvPr/>
        </p:nvSpPr>
        <p:spPr>
          <a:xfrm>
            <a:off x="1177584" y="1357380"/>
            <a:ext cx="241893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Talvikaudella,</a:t>
            </a:r>
            <a:r>
              <a:rPr kumimoji="0" lang="fi-FI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marras-</a:t>
            </a:r>
            <a:r>
              <a:rPr kumimoji="0" lang="fi-FI" sz="1400" b="1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huhti</a:t>
            </a:r>
            <a:endParaRPr kumimoji="0" lang="fi-FI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5813374" y="1357380"/>
            <a:ext cx="224741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Kesä</a:t>
            </a:r>
            <a:r>
              <a:rPr kumimoji="0" lang="fi-FI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kaudella,</a:t>
            </a:r>
            <a:r>
              <a:rPr kumimoji="0" lang="fi-FI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larendon LT Std Roman"/>
              </a:rPr>
              <a:t> touko-loka</a:t>
            </a:r>
            <a:endParaRPr kumimoji="0" lang="fi-FI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larendon LT Std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8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865C75-A72C-4350-922D-BE322D0A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102912"/>
            <a:ext cx="8424936" cy="75152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Liikevaihdon</a:t>
            </a:r>
            <a:r>
              <a:rPr lang="en-US" sz="3200" dirty="0" smtClean="0"/>
              <a:t> </a:t>
            </a:r>
            <a:r>
              <a:rPr lang="en-US" sz="3200" dirty="0" err="1" smtClean="0"/>
              <a:t>trendi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27F98-180B-4147-BB35-39BC92110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64722" y="4767263"/>
            <a:ext cx="810000" cy="273844"/>
          </a:xfrm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F26F888F-55E1-EB4C-817C-6B924877C76D}" type="slidenum">
              <a:rPr kumimoji="0" lang="fi-FI" sz="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larendon LT Std Roman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larendon LT Std Roman"/>
            </a:endParaRPr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813810" y="760927"/>
            <a:ext cx="5702820" cy="42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865C75-A72C-4350-922D-BE322D0A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273845"/>
            <a:ext cx="8424936" cy="625566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Henkilöstömäärän</a:t>
            </a:r>
            <a:r>
              <a:rPr lang="en-US" sz="3200" dirty="0" smtClean="0"/>
              <a:t> </a:t>
            </a:r>
            <a:r>
              <a:rPr lang="en-US" sz="3200" dirty="0" err="1" smtClean="0"/>
              <a:t>trendi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727F98-180B-4147-BB35-39BC92110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64722" y="4767263"/>
            <a:ext cx="810000" cy="273844"/>
          </a:xfrm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fld id="{F26F888F-55E1-EB4C-817C-6B924877C76D}" type="slidenum">
              <a:rPr kumimoji="0" lang="fi-FI" sz="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larendon LT Std Roman"/>
              </a:rPr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larendon LT Std Roman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933732" y="842329"/>
            <a:ext cx="5363494" cy="40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>
          <a:xfrm>
            <a:off x="854439" y="929390"/>
            <a:ext cx="7442617" cy="39199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Talvikausi 2022 – 2023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Varaustilanne </a:t>
            </a: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hyvä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Lentoliikenne: suorien lentojen ja charterien yhteenlaskettu määrä lähes huippuvuoden 2019 tasolla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Suoria lentoja esim. ROI 11, KTT 4 ja IVL 1, mutta kohteita vähemmän</a:t>
            </a:r>
          </a:p>
          <a:p>
            <a:pPr lvl="1">
              <a:lnSpc>
                <a:spcPct val="100000"/>
              </a:lnSpc>
            </a:pPr>
            <a:endParaRPr lang="fi-FI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Kesäkausi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Kotimaanmatkailijat?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Kesän kasvun ratkaisee saavutettavuus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600" dirty="0"/>
          </a:p>
          <a:p>
            <a:pPr>
              <a:lnSpc>
                <a:spcPct val="100000"/>
              </a:lnSpc>
            </a:pPr>
            <a:endParaRPr lang="fi-FI" sz="1600" dirty="0" smtClean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90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650875" y="246365"/>
            <a:ext cx="7842250" cy="683025"/>
          </a:xfrm>
        </p:spPr>
        <p:txBody>
          <a:bodyPr/>
          <a:lstStyle/>
          <a:p>
            <a:r>
              <a:rPr lang="fi-FI" sz="3200" spc="-150" dirty="0" smtClean="0"/>
              <a:t>Lapin matkailun näkymät</a:t>
            </a:r>
            <a:endParaRPr lang="fi-FI" sz="3200" spc="-150" dirty="0"/>
          </a:p>
        </p:txBody>
      </p:sp>
    </p:spTree>
    <p:extLst>
      <p:ext uri="{BB962C8B-B14F-4D97-AF65-F5344CB8AC3E}">
        <p14:creationId xmlns:p14="http://schemas.microsoft.com/office/powerpoint/2010/main" val="7213124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1"/>
          </p:nvPr>
        </p:nvSpPr>
        <p:spPr>
          <a:xfrm>
            <a:off x="379141" y="1611443"/>
            <a:ext cx="8192429" cy="3201191"/>
          </a:xfrm>
        </p:spPr>
        <p:txBody>
          <a:bodyPr/>
          <a:lstStyle/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Päivitetty koronapandemian 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vaikutukset </a:t>
            </a: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matkailuun ja rationalisoitu tavoitteet</a:t>
            </a:r>
          </a:p>
          <a:p>
            <a:pPr algn="l">
              <a:lnSpc>
                <a:spcPct val="100000"/>
              </a:lnSpc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Päätavoitteet </a:t>
            </a: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edelleen samoja:</a:t>
            </a:r>
          </a:p>
          <a:p>
            <a:pPr algn="l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Ympärivuotisuus, saavutettavuus, kestävyys, tiedolla johtaminen, digitaalisuus, </a:t>
            </a:r>
          </a:p>
          <a:p>
            <a:pPr algn="l">
              <a:lnSpc>
                <a:spcPct val="100000"/>
              </a:lnSpc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laatu &amp; turvallisuus, myynti &amp; markkinointi sekä toimintaympäristön kehittäminen</a:t>
            </a:r>
          </a:p>
          <a:p>
            <a:pPr algn="l">
              <a:lnSpc>
                <a:spcPct val="100000"/>
              </a:lnSpc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Haasteita: 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Taloustilanteen heikkeneminen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Kansainvälinen turvallisuustilanne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2"/>
          </p:nvPr>
        </p:nvSpPr>
        <p:spPr>
          <a:xfrm>
            <a:off x="650874" y="314124"/>
            <a:ext cx="7842250" cy="519597"/>
          </a:xfrm>
        </p:spPr>
        <p:txBody>
          <a:bodyPr/>
          <a:lstStyle/>
          <a:p>
            <a:pPr lvl="0" algn="ctr" rtl="0" hangingPunct="0">
              <a:lnSpc>
                <a:spcPct val="100000"/>
              </a:lnSpc>
              <a:buSzTx/>
            </a:pPr>
            <a:r>
              <a:rPr lang="fi-FI" sz="3200" spc="-15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larendon LT Std Roman"/>
              </a:rPr>
              <a:t>Lapin </a:t>
            </a:r>
            <a:r>
              <a:rPr lang="fi-FI" sz="3200" spc="-150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larendon LT Std Roman"/>
              </a:rPr>
              <a:t>matkailustrategian 2020-2023</a:t>
            </a:r>
            <a:r>
              <a:rPr lang="fi-FI" sz="3200" spc="-15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larendon LT Std Roman"/>
              </a:rPr>
              <a:t> </a:t>
            </a:r>
            <a:r>
              <a:rPr lang="fi-FI" sz="3200" spc="-150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larendon LT Std Roman"/>
              </a:rPr>
              <a:t>eteneminen</a:t>
            </a:r>
            <a:endParaRPr lang="fi-FI" sz="1800" spc="-150" dirty="0"/>
          </a:p>
        </p:txBody>
      </p:sp>
    </p:spTree>
    <p:extLst>
      <p:ext uri="{BB962C8B-B14F-4D97-AF65-F5344CB8AC3E}">
        <p14:creationId xmlns:p14="http://schemas.microsoft.com/office/powerpoint/2010/main" val="35109163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Kuva: Lapin materiaalipankki, Markus </a:t>
            </a:r>
            <a:r>
              <a:rPr lang="fi-FI" sz="1200" dirty="0" err="1">
                <a:latin typeface="Arial" panose="020B0604020202020204" pitchFamily="34" charset="0"/>
                <a:cs typeface="Arial" panose="020B0604020202020204" pitchFamily="34" charset="0"/>
              </a:rPr>
              <a:t>Kiili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endParaRPr lang="fi-FI" sz="1200" dirty="0"/>
          </a:p>
          <a:p>
            <a:r>
              <a:rPr lang="fi-FI" sz="1200" dirty="0"/>
              <a:t>													</a:t>
            </a:r>
          </a:p>
          <a:p>
            <a:endParaRPr lang="fi-FI" sz="1200" dirty="0"/>
          </a:p>
          <a:p>
            <a:r>
              <a:rPr lang="fi-FI" sz="1200" dirty="0"/>
              <a:t>													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Kiitos mielenkiinnosta!</a:t>
            </a:r>
          </a:p>
          <a:p>
            <a:endParaRPr lang="fi-F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													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Satu Luiro, kehittämispäällikkö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													Lapin liitto</a:t>
            </a:r>
          </a:p>
          <a:p>
            <a:r>
              <a:rPr lang="fi-FI" sz="12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9010680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Lapland">
      <a:dk1>
        <a:srgbClr val="000000"/>
      </a:dk1>
      <a:lt1>
        <a:srgbClr val="FFFFFF"/>
      </a:lt1>
      <a:dk2>
        <a:srgbClr val="53585F"/>
      </a:dk2>
      <a:lt2>
        <a:srgbClr val="FFFFFF"/>
      </a:lt2>
      <a:accent1>
        <a:srgbClr val="A6CE38"/>
      </a:accent1>
      <a:accent2>
        <a:srgbClr val="B379B3"/>
      </a:accent2>
      <a:accent3>
        <a:srgbClr val="ED1C24"/>
      </a:accent3>
      <a:accent4>
        <a:srgbClr val="F7931E"/>
      </a:accent4>
      <a:accent5>
        <a:srgbClr val="F287B7"/>
      </a:accent5>
      <a:accent6>
        <a:srgbClr val="FFEB2C"/>
      </a:accent6>
      <a:hlink>
        <a:srgbClr val="00AEEF"/>
      </a:hlink>
      <a:folHlink>
        <a:srgbClr val="00AEE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48200"/>
            </a:solidFill>
            <a:effectLst/>
            <a:uFillTx/>
            <a:latin typeface="+mj-lt"/>
            <a:ea typeface="+mj-ea"/>
            <a:cs typeface="+mj-cs"/>
            <a:sym typeface="Clarendon LT Std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48200"/>
            </a:solidFill>
            <a:effectLst/>
            <a:uFillTx/>
            <a:latin typeface="+mj-lt"/>
            <a:ea typeface="+mj-ea"/>
            <a:cs typeface="+mj-cs"/>
            <a:sym typeface="Clarendon LT Std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3_5 Sadonkorjuu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0 Revontuli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White">
  <a:themeElements>
    <a:clrScheme name="Lapland">
      <a:dk1>
        <a:srgbClr val="000000"/>
      </a:dk1>
      <a:lt1>
        <a:srgbClr val="FFFFFF"/>
      </a:lt1>
      <a:dk2>
        <a:srgbClr val="53585F"/>
      </a:dk2>
      <a:lt2>
        <a:srgbClr val="FFFFFF"/>
      </a:lt2>
      <a:accent1>
        <a:srgbClr val="A6CE38"/>
      </a:accent1>
      <a:accent2>
        <a:srgbClr val="B379B3"/>
      </a:accent2>
      <a:accent3>
        <a:srgbClr val="ED1C24"/>
      </a:accent3>
      <a:accent4>
        <a:srgbClr val="F7931E"/>
      </a:accent4>
      <a:accent5>
        <a:srgbClr val="F287B7"/>
      </a:accent5>
      <a:accent6>
        <a:srgbClr val="FFEB2C"/>
      </a:accent6>
      <a:hlink>
        <a:srgbClr val="00AEEF"/>
      </a:hlink>
      <a:folHlink>
        <a:srgbClr val="00AEE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48200"/>
            </a:solidFill>
            <a:effectLst/>
            <a:uFillTx/>
            <a:latin typeface="+mj-lt"/>
            <a:ea typeface="+mj-ea"/>
            <a:cs typeface="+mj-cs"/>
            <a:sym typeface="Clarendon LT Std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48200"/>
            </a:solidFill>
            <a:effectLst/>
            <a:uFillTx/>
            <a:latin typeface="+mj-lt"/>
            <a:ea typeface="+mj-ea"/>
            <a:cs typeface="+mj-cs"/>
            <a:sym typeface="Clarendon LT Std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7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1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Matkailustrategia-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eema-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Matkailustrategia-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Matkailustrategia-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 Jäidenlähtö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larendon LT Std Roman"/>
        <a:ea typeface="Clarendon LT Std Roman"/>
        <a:cs typeface="Clarendon LT Std Roman"/>
      </a:majorFont>
      <a:minorFont>
        <a:latin typeface="Clarendon"/>
        <a:ea typeface="Clarendon"/>
        <a:cs typeface="Clarendo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48200"/>
            </a:solidFill>
            <a:effectLst/>
            <a:uFillTx/>
            <a:latin typeface="+mj-lt"/>
            <a:ea typeface="+mj-ea"/>
            <a:cs typeface="+mj-cs"/>
            <a:sym typeface="Clarendon LT Std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48200"/>
            </a:solidFill>
            <a:effectLst/>
            <a:uFillTx/>
            <a:latin typeface="+mj-lt"/>
            <a:ea typeface="+mj-ea"/>
            <a:cs typeface="+mj-cs"/>
            <a:sym typeface="Clarendon LT Std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 Sadonkorjuu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1 Pakkastalvi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0 Revontuli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5 Sadonkorjuu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 Ensilumi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 Keskikesä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2 Hankikanto -pohj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9266</TotalTime>
  <Words>207</Words>
  <Application>Microsoft Office PowerPoint</Application>
  <PresentationFormat>Näytössä katseltava esitys (16:9)</PresentationFormat>
  <Paragraphs>61</Paragraphs>
  <Slides>8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19</vt:i4>
      </vt:variant>
      <vt:variant>
        <vt:lpstr>Dian otsikot</vt:lpstr>
      </vt:variant>
      <vt:variant>
        <vt:i4>8</vt:i4>
      </vt:variant>
    </vt:vector>
  </HeadingPairs>
  <TitlesOfParts>
    <vt:vector size="35" baseType="lpstr">
      <vt:lpstr>ＭＳ Ｐゴシック</vt:lpstr>
      <vt:lpstr>Arial</vt:lpstr>
      <vt:lpstr>Calibri</vt:lpstr>
      <vt:lpstr>Calibri Light</vt:lpstr>
      <vt:lpstr>Clarendon</vt:lpstr>
      <vt:lpstr>Clarendon LT Std Roman</vt:lpstr>
      <vt:lpstr>Lucida Grande</vt:lpstr>
      <vt:lpstr>Trebuchet MS</vt:lpstr>
      <vt:lpstr>White</vt:lpstr>
      <vt:lpstr>3 Jäidenlähtö -pohja</vt:lpstr>
      <vt:lpstr>5 Sadonkorjuu -pohja</vt:lpstr>
      <vt:lpstr>1_1 Pakkastalvi -pohja</vt:lpstr>
      <vt:lpstr>0 Revontuli -pohja</vt:lpstr>
      <vt:lpstr>2_5 Sadonkorjuu -pohja</vt:lpstr>
      <vt:lpstr>7 Ensilumi -pohja</vt:lpstr>
      <vt:lpstr>4 Keskikesä -pohja</vt:lpstr>
      <vt:lpstr>1_2 Hankikanto -pohja</vt:lpstr>
      <vt:lpstr>3_5 Sadonkorjuu -pohja</vt:lpstr>
      <vt:lpstr>1_0 Revontuli -pohja</vt:lpstr>
      <vt:lpstr>2_White</vt:lpstr>
      <vt:lpstr>7_MDI-esityspohja 2017 valkoinen</vt:lpstr>
      <vt:lpstr>1_Mukautettu suunnittelumalli</vt:lpstr>
      <vt:lpstr>4_MDI-esityspohja 2017 valkoinen</vt:lpstr>
      <vt:lpstr>Matkailustrategia-pohjat</vt:lpstr>
      <vt:lpstr>Teema-pohjat</vt:lpstr>
      <vt:lpstr>2_Matkailustrategia-pohjat</vt:lpstr>
      <vt:lpstr>3_Matkailustrategia-pohjat</vt:lpstr>
      <vt:lpstr>PowerPoint-esitys</vt:lpstr>
      <vt:lpstr>Kasvusuunnassa - vuosi 2022 </vt:lpstr>
      <vt:lpstr>Rekisteröityjen yöpymisten kehitys markkina-alueittain Lapissa vuosina 1996–2021</vt:lpstr>
      <vt:lpstr>Liikevaihdon trendi</vt:lpstr>
      <vt:lpstr>Henkilöstömäärän trendi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Blomberg Katja Lapin liitto</dc:creator>
  <cp:lastModifiedBy>Luiro Satu Lapin liitto</cp:lastModifiedBy>
  <cp:revision>630</cp:revision>
  <cp:lastPrinted>2019-11-11T12:20:14Z</cp:lastPrinted>
  <dcterms:modified xsi:type="dcterms:W3CDTF">2022-10-12T07:52:51Z</dcterms:modified>
</cp:coreProperties>
</file>