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4018" r:id="rId4"/>
  </p:sldMasterIdLst>
  <p:notesMasterIdLst>
    <p:notesMasterId r:id="rId17"/>
  </p:notesMasterIdLst>
  <p:handoutMasterIdLst>
    <p:handoutMasterId r:id="rId18"/>
  </p:handoutMasterIdLst>
  <p:sldIdLst>
    <p:sldId id="256" r:id="rId5"/>
    <p:sldId id="257" r:id="rId6"/>
    <p:sldId id="258" r:id="rId7"/>
    <p:sldId id="803" r:id="rId8"/>
    <p:sldId id="848" r:id="rId9"/>
    <p:sldId id="794" r:id="rId10"/>
    <p:sldId id="852" r:id="rId11"/>
    <p:sldId id="815" r:id="rId12"/>
    <p:sldId id="820" r:id="rId13"/>
    <p:sldId id="850" r:id="rId14"/>
    <p:sldId id="847" r:id="rId15"/>
    <p:sldId id="853" r:id="rId16"/>
  </p:sldIdLst>
  <p:sldSz cx="12192000" cy="6858000"/>
  <p:notesSz cx="6858000" cy="9144000"/>
  <p:embeddedFontLst>
    <p:embeddedFont>
      <p:font typeface="Calibri Light" panose="020F0302020204030204" pitchFamily="34" charset="0"/>
      <p:regular r:id="rId19"/>
      <p:italic r:id="rId20"/>
    </p:embeddedFont>
    <p:embeddedFont>
      <p:font typeface="Open sans" panose="020B0606030504020204" pitchFamily="34" charset="0"/>
      <p:regular r:id="rId21"/>
      <p:bold r:id="rId22"/>
      <p:italic r:id="rId23"/>
    </p:embeddedFont>
    <p:embeddedFont>
      <p:font typeface="Open sans" panose="020B0606030504020204" pitchFamily="34" charset="0"/>
      <p:regular r:id="rId21"/>
      <p:bold r:id="rId22"/>
      <p:italic r:id="rId23"/>
    </p:embeddedFont>
    <p:embeddedFont>
      <p:font typeface="Open sans extrabold" panose="020B0906030804020204" pitchFamily="34" charset="0"/>
      <p:bold r:id="rId24"/>
    </p:embeddedFont>
    <p:embeddedFont>
      <p:font typeface="Open sans extrabold" panose="020B0906030804020204" pitchFamily="34" charset="0"/>
      <p:bold r:id="rId24"/>
    </p:embeddedFont>
    <p:embeddedFont>
      <p:font typeface="Verdana" panose="020B0604030504040204" pitchFamily="34" charset="0"/>
      <p:regular r:id="rId25"/>
      <p:bold r:id="rId26"/>
      <p:italic r:id="rId27"/>
      <p:boldItalic r:id="rId28"/>
    </p:embeddedFont>
  </p:embeddedFontLst>
  <p:custDataLst>
    <p:tags r:id="rId29"/>
  </p:custDataLst>
  <p:defaultTextStyle>
    <a:defPPr>
      <a:defRPr lang="en-US"/>
    </a:defPPr>
    <a:lvl1pPr algn="l" defTabSz="609585" rtl="0" fontAlgn="base">
      <a:spcBef>
        <a:spcPct val="0"/>
      </a:spcBef>
      <a:spcAft>
        <a:spcPct val="0"/>
      </a:spcAft>
      <a:defRPr kern="1200">
        <a:solidFill>
          <a:schemeClr val="tx1"/>
        </a:solidFill>
        <a:latin typeface="Arial" charset="0"/>
        <a:ea typeface="ＭＳ Ｐゴシック" pitchFamily="34" charset="-128"/>
        <a:cs typeface="+mn-cs"/>
      </a:defRPr>
    </a:lvl1pPr>
    <a:lvl2pPr marL="609585" algn="l" defTabSz="609585" rtl="0" fontAlgn="base">
      <a:spcBef>
        <a:spcPct val="0"/>
      </a:spcBef>
      <a:spcAft>
        <a:spcPct val="0"/>
      </a:spcAft>
      <a:defRPr kern="1200">
        <a:solidFill>
          <a:schemeClr val="tx1"/>
        </a:solidFill>
        <a:latin typeface="Arial" charset="0"/>
        <a:ea typeface="ＭＳ Ｐゴシック" pitchFamily="34" charset="-128"/>
        <a:cs typeface="+mn-cs"/>
      </a:defRPr>
    </a:lvl2pPr>
    <a:lvl3pPr marL="1219170" algn="l" defTabSz="609585" rtl="0" fontAlgn="base">
      <a:spcBef>
        <a:spcPct val="0"/>
      </a:spcBef>
      <a:spcAft>
        <a:spcPct val="0"/>
      </a:spcAft>
      <a:defRPr kern="1200">
        <a:solidFill>
          <a:schemeClr val="tx1"/>
        </a:solidFill>
        <a:latin typeface="Arial" charset="0"/>
        <a:ea typeface="ＭＳ Ｐゴシック" pitchFamily="34" charset="-128"/>
        <a:cs typeface="+mn-cs"/>
      </a:defRPr>
    </a:lvl3pPr>
    <a:lvl4pPr marL="1828754" algn="l" defTabSz="609585" rtl="0" fontAlgn="base">
      <a:spcBef>
        <a:spcPct val="0"/>
      </a:spcBef>
      <a:spcAft>
        <a:spcPct val="0"/>
      </a:spcAft>
      <a:defRPr kern="1200">
        <a:solidFill>
          <a:schemeClr val="tx1"/>
        </a:solidFill>
        <a:latin typeface="Arial" charset="0"/>
        <a:ea typeface="ＭＳ Ｐゴシック" pitchFamily="34" charset="-128"/>
        <a:cs typeface="+mn-cs"/>
      </a:defRPr>
    </a:lvl4pPr>
    <a:lvl5pPr marL="2438339" algn="l" defTabSz="609585" rtl="0" fontAlgn="base">
      <a:spcBef>
        <a:spcPct val="0"/>
      </a:spcBef>
      <a:spcAft>
        <a:spcPct val="0"/>
      </a:spcAft>
      <a:defRPr kern="1200">
        <a:solidFill>
          <a:schemeClr val="tx1"/>
        </a:solidFill>
        <a:latin typeface="Arial" charset="0"/>
        <a:ea typeface="ＭＳ Ｐゴシック" pitchFamily="34" charset="-128"/>
        <a:cs typeface="+mn-cs"/>
      </a:defRPr>
    </a:lvl5pPr>
    <a:lvl6pPr marL="3047924" algn="l" defTabSz="1219170" rtl="0" eaLnBrk="1" latinLnBrk="0" hangingPunct="1">
      <a:defRPr kern="1200">
        <a:solidFill>
          <a:schemeClr val="tx1"/>
        </a:solidFill>
        <a:latin typeface="Arial" charset="0"/>
        <a:ea typeface="ＭＳ Ｐゴシック" pitchFamily="34" charset="-128"/>
        <a:cs typeface="+mn-cs"/>
      </a:defRPr>
    </a:lvl6pPr>
    <a:lvl7pPr marL="3657509" algn="l" defTabSz="1219170" rtl="0" eaLnBrk="1" latinLnBrk="0" hangingPunct="1">
      <a:defRPr kern="1200">
        <a:solidFill>
          <a:schemeClr val="tx1"/>
        </a:solidFill>
        <a:latin typeface="Arial" charset="0"/>
        <a:ea typeface="ＭＳ Ｐゴシック" pitchFamily="34" charset="-128"/>
        <a:cs typeface="+mn-cs"/>
      </a:defRPr>
    </a:lvl7pPr>
    <a:lvl8pPr marL="4267093" algn="l" defTabSz="1219170" rtl="0" eaLnBrk="1" latinLnBrk="0" hangingPunct="1">
      <a:defRPr kern="1200">
        <a:solidFill>
          <a:schemeClr val="tx1"/>
        </a:solidFill>
        <a:latin typeface="Arial" charset="0"/>
        <a:ea typeface="ＭＳ Ｐゴシック" pitchFamily="34" charset="-128"/>
        <a:cs typeface="+mn-cs"/>
      </a:defRPr>
    </a:lvl8pPr>
    <a:lvl9pPr marL="4876678" algn="l" defTabSz="121917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4159" userDrawn="1">
          <p15:clr>
            <a:srgbClr val="A4A3A4"/>
          </p15:clr>
        </p15:guide>
        <p15:guide id="2" orient="horz" pos="3913" userDrawn="1">
          <p15:clr>
            <a:srgbClr val="A4A3A4"/>
          </p15:clr>
        </p15:guide>
        <p15:guide id="3" orient="horz" pos="3301" userDrawn="1">
          <p15:clr>
            <a:srgbClr val="A4A3A4"/>
          </p15:clr>
        </p15:guide>
        <p15:guide id="4" orient="horz" pos="151" userDrawn="1">
          <p15:clr>
            <a:srgbClr val="A4A3A4"/>
          </p15:clr>
        </p15:guide>
        <p15:guide id="5" orient="horz" pos="1205" userDrawn="1">
          <p15:clr>
            <a:srgbClr val="A4A3A4"/>
          </p15:clr>
        </p15:guide>
        <p15:guide id="6" orient="horz" pos="2747" userDrawn="1">
          <p15:clr>
            <a:srgbClr val="A4A3A4"/>
          </p15:clr>
        </p15:guide>
        <p15:guide id="7" orient="horz" pos="4072" userDrawn="1">
          <p15:clr>
            <a:srgbClr val="A4A3A4"/>
          </p15:clr>
        </p15:guide>
        <p15:guide id="8" orient="horz" pos="684" userDrawn="1">
          <p15:clr>
            <a:srgbClr val="A4A3A4"/>
          </p15:clr>
        </p15:guide>
        <p15:guide id="9" pos="3843" userDrawn="1">
          <p15:clr>
            <a:srgbClr val="A4A3A4"/>
          </p15:clr>
        </p15:guide>
        <p15:guide id="10" pos="2464" userDrawn="1">
          <p15:clr>
            <a:srgbClr val="A4A3A4"/>
          </p15:clr>
        </p15:guide>
        <p15:guide id="11" pos="7303" userDrawn="1">
          <p15:clr>
            <a:srgbClr val="A4A3A4"/>
          </p15:clr>
        </p15:guide>
        <p15:guide id="12" pos="387" userDrawn="1">
          <p15:clr>
            <a:srgbClr val="A4A3A4"/>
          </p15:clr>
        </p15:guide>
        <p15:guide id="13" pos="493" userDrawn="1">
          <p15:clr>
            <a:srgbClr val="A4A3A4"/>
          </p15:clr>
        </p15:guide>
        <p15:guide id="14" pos="67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8B42"/>
    <a:srgbClr val="F8BF62"/>
    <a:srgbClr val="00AEB2"/>
    <a:srgbClr val="4A4A4A"/>
    <a:srgbClr val="2D6245"/>
    <a:srgbClr val="9FC6E7"/>
    <a:srgbClr val="8E2F90"/>
    <a:srgbClr val="88C541"/>
    <a:srgbClr val="88C540"/>
    <a:srgbClr val="F7A5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259A36-0F6E-448D-AB99-6992AE0BE50D}" v="25" dt="2022-10-14T06:11:55.318"/>
    <p1510:client id="{6290DE5E-BC62-4516-9AD0-032B4CBF1233}" v="94" dt="2022-10-13T11:23:47.1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92" autoAdjust="0"/>
  </p:normalViewPr>
  <p:slideViewPr>
    <p:cSldViewPr snapToGrid="0" snapToObjects="1">
      <p:cViewPr>
        <p:scale>
          <a:sx n="150" d="100"/>
          <a:sy n="150" d="100"/>
        </p:scale>
        <p:origin x="702" y="342"/>
      </p:cViewPr>
      <p:guideLst>
        <p:guide orient="horz" pos="4159"/>
        <p:guide orient="horz" pos="3913"/>
        <p:guide orient="horz" pos="3301"/>
        <p:guide orient="horz" pos="151"/>
        <p:guide orient="horz" pos="1205"/>
        <p:guide orient="horz" pos="2747"/>
        <p:guide orient="horz" pos="4072"/>
        <p:guide orient="horz" pos="684"/>
        <p:guide pos="3843"/>
        <p:guide pos="2464"/>
        <p:guide pos="7303"/>
        <p:guide pos="387"/>
        <p:guide pos="493"/>
        <p:guide pos="6704"/>
      </p:guideLst>
    </p:cSldViewPr>
  </p:slideViewPr>
  <p:outlineViewPr>
    <p:cViewPr>
      <p:scale>
        <a:sx n="33" d="100"/>
        <a:sy n="33" d="100"/>
      </p:scale>
      <p:origin x="0" y="0"/>
    </p:cViewPr>
  </p:outlineViewPr>
  <p:notesTextViewPr>
    <p:cViewPr>
      <p:scale>
        <a:sx n="70" d="100"/>
        <a:sy n="70" d="100"/>
      </p:scale>
      <p:origin x="0" y="0"/>
    </p:cViewPr>
  </p:notesTextViewPr>
  <p:sorterViewPr>
    <p:cViewPr>
      <p:scale>
        <a:sx n="150" d="100"/>
        <a:sy n="150" d="100"/>
      </p:scale>
      <p:origin x="0" y="0"/>
    </p:cViewPr>
  </p:sorterViewPr>
  <p:notesViewPr>
    <p:cSldViewPr snapToGrid="0" snapToObjects="1">
      <p:cViewPr varScale="1">
        <p:scale>
          <a:sx n="51" d="100"/>
          <a:sy n="51" d="100"/>
        </p:scale>
        <p:origin x="2692" y="2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hta Riku" userId="cd7a0ce5-b263-4bfb-a4a4-e0afc3d15542" providerId="ADAL" clId="{6CD2C4F8-8B70-43AB-BBA2-BCE2362CB48E}"/>
    <pc:docChg chg="undo custSel modSld">
      <pc:chgData name="Huhta Riku" userId="cd7a0ce5-b263-4bfb-a4a4-e0afc3d15542" providerId="ADAL" clId="{6CD2C4F8-8B70-43AB-BBA2-BCE2362CB48E}" dt="2022-09-30T12:25:19.513" v="67" actId="478"/>
      <pc:docMkLst>
        <pc:docMk/>
      </pc:docMkLst>
      <pc:sldChg chg="addSp delSp modSp mod">
        <pc:chgData name="Huhta Riku" userId="cd7a0ce5-b263-4bfb-a4a4-e0afc3d15542" providerId="ADAL" clId="{6CD2C4F8-8B70-43AB-BBA2-BCE2362CB48E}" dt="2022-09-30T12:17:40.140" v="26" actId="1076"/>
        <pc:sldMkLst>
          <pc:docMk/>
          <pc:sldMk cId="845885262" sldId="847"/>
        </pc:sldMkLst>
        <pc:spChg chg="del mod topLvl">
          <ac:chgData name="Huhta Riku" userId="cd7a0ce5-b263-4bfb-a4a4-e0afc3d15542" providerId="ADAL" clId="{6CD2C4F8-8B70-43AB-BBA2-BCE2362CB48E}" dt="2022-09-30T12:16:51.907" v="6" actId="478"/>
          <ac:spMkLst>
            <pc:docMk/>
            <pc:sldMk cId="845885262" sldId="847"/>
            <ac:spMk id="6" creationId="{2BA69E8A-0015-4CC7-A7C8-42BFD141635A}"/>
          </ac:spMkLst>
        </pc:spChg>
        <pc:spChg chg="add del mod">
          <ac:chgData name="Huhta Riku" userId="cd7a0ce5-b263-4bfb-a4a4-e0afc3d15542" providerId="ADAL" clId="{6CD2C4F8-8B70-43AB-BBA2-BCE2362CB48E}" dt="2022-09-30T12:17:37.254" v="25" actId="1076"/>
          <ac:spMkLst>
            <pc:docMk/>
            <pc:sldMk cId="845885262" sldId="847"/>
            <ac:spMk id="11" creationId="{71DB4441-CEF6-4BCF-B988-F242507700A7}"/>
          </ac:spMkLst>
        </pc:spChg>
        <pc:grpChg chg="del">
          <ac:chgData name="Huhta Riku" userId="cd7a0ce5-b263-4bfb-a4a4-e0afc3d15542" providerId="ADAL" clId="{6CD2C4F8-8B70-43AB-BBA2-BCE2362CB48E}" dt="2022-09-30T12:16:41.314" v="2" actId="478"/>
          <ac:grpSpMkLst>
            <pc:docMk/>
            <pc:sldMk cId="845885262" sldId="847"/>
            <ac:grpSpMk id="7" creationId="{CAE69E1B-ED09-4591-918E-4FA96D5FC786}"/>
          </ac:grpSpMkLst>
        </pc:grpChg>
        <pc:picChg chg="add mod ord modCrop">
          <ac:chgData name="Huhta Riku" userId="cd7a0ce5-b263-4bfb-a4a4-e0afc3d15542" providerId="ADAL" clId="{6CD2C4F8-8B70-43AB-BBA2-BCE2362CB48E}" dt="2022-09-30T12:17:13.256" v="15" actId="14100"/>
          <ac:picMkLst>
            <pc:docMk/>
            <pc:sldMk cId="845885262" sldId="847"/>
            <ac:picMk id="8" creationId="{42DDCFC4-A5BE-43F5-BA05-0C924B2CA546}"/>
          </ac:picMkLst>
        </pc:picChg>
        <pc:picChg chg="del topLvl">
          <ac:chgData name="Huhta Riku" userId="cd7a0ce5-b263-4bfb-a4a4-e0afc3d15542" providerId="ADAL" clId="{6CD2C4F8-8B70-43AB-BBA2-BCE2362CB48E}" dt="2022-09-30T12:16:41.314" v="2" actId="478"/>
          <ac:picMkLst>
            <pc:docMk/>
            <pc:sldMk cId="845885262" sldId="847"/>
            <ac:picMk id="13" creationId="{A2A28824-5DDC-4206-B879-B2EE062E6EC2}"/>
          </ac:picMkLst>
        </pc:picChg>
        <pc:picChg chg="mod">
          <ac:chgData name="Huhta Riku" userId="cd7a0ce5-b263-4bfb-a4a4-e0afc3d15542" providerId="ADAL" clId="{6CD2C4F8-8B70-43AB-BBA2-BCE2362CB48E}" dt="2022-09-30T12:17:40.140" v="26" actId="1076"/>
          <ac:picMkLst>
            <pc:docMk/>
            <pc:sldMk cId="845885262" sldId="847"/>
            <ac:picMk id="14" creationId="{7DDA4A37-4B44-441B-A58A-5C62A5743661}"/>
          </ac:picMkLst>
        </pc:picChg>
        <pc:cxnChg chg="mod">
          <ac:chgData name="Huhta Riku" userId="cd7a0ce5-b263-4bfb-a4a4-e0afc3d15542" providerId="ADAL" clId="{6CD2C4F8-8B70-43AB-BBA2-BCE2362CB48E}" dt="2022-09-30T12:17:21.093" v="17" actId="14100"/>
          <ac:cxnSpMkLst>
            <pc:docMk/>
            <pc:sldMk cId="845885262" sldId="847"/>
            <ac:cxnSpMk id="12" creationId="{A9F226CB-AA03-48C8-B61D-D7B0B1C36FB1}"/>
          </ac:cxnSpMkLst>
        </pc:cxnChg>
      </pc:sldChg>
      <pc:sldChg chg="delSp mod">
        <pc:chgData name="Huhta Riku" userId="cd7a0ce5-b263-4bfb-a4a4-e0afc3d15542" providerId="ADAL" clId="{6CD2C4F8-8B70-43AB-BBA2-BCE2362CB48E}" dt="2022-09-30T12:25:19.513" v="67" actId="478"/>
        <pc:sldMkLst>
          <pc:docMk/>
          <pc:sldMk cId="107302927" sldId="851"/>
        </pc:sldMkLst>
        <pc:spChg chg="del">
          <ac:chgData name="Huhta Riku" userId="cd7a0ce5-b263-4bfb-a4a4-e0afc3d15542" providerId="ADAL" clId="{6CD2C4F8-8B70-43AB-BBA2-BCE2362CB48E}" dt="2022-09-30T12:25:19.513" v="67" actId="478"/>
          <ac:spMkLst>
            <pc:docMk/>
            <pc:sldMk cId="107302927" sldId="851"/>
            <ac:spMk id="5" creationId="{0B82DB2E-9FFE-4E9E-941D-E9DAC9684097}"/>
          </ac:spMkLst>
        </pc:spChg>
      </pc:sldChg>
      <pc:sldChg chg="addSp delSp modSp mod modAnim">
        <pc:chgData name="Huhta Riku" userId="cd7a0ce5-b263-4bfb-a4a4-e0afc3d15542" providerId="ADAL" clId="{6CD2C4F8-8B70-43AB-BBA2-BCE2362CB48E}" dt="2022-09-30T12:20:48.528" v="66" actId="1076"/>
        <pc:sldMkLst>
          <pc:docMk/>
          <pc:sldMk cId="161004871" sldId="852"/>
        </pc:sldMkLst>
        <pc:picChg chg="mod">
          <ac:chgData name="Huhta Riku" userId="cd7a0ce5-b263-4bfb-a4a4-e0afc3d15542" providerId="ADAL" clId="{6CD2C4F8-8B70-43AB-BBA2-BCE2362CB48E}" dt="2022-09-30T12:20:48.528" v="66" actId="1076"/>
          <ac:picMkLst>
            <pc:docMk/>
            <pc:sldMk cId="161004871" sldId="852"/>
            <ac:picMk id="7" creationId="{1F8FA96B-0B0A-4CC3-9132-2E7D240D26F1}"/>
          </ac:picMkLst>
        </pc:picChg>
        <pc:picChg chg="add del mod">
          <ac:chgData name="Huhta Riku" userId="cd7a0ce5-b263-4bfb-a4a4-e0afc3d15542" providerId="ADAL" clId="{6CD2C4F8-8B70-43AB-BBA2-BCE2362CB48E}" dt="2022-09-30T12:18:59.458" v="39"/>
          <ac:picMkLst>
            <pc:docMk/>
            <pc:sldMk cId="161004871" sldId="852"/>
            <ac:picMk id="8" creationId="{091FA80B-B0A8-4A2A-AE6B-386A4A1BC173}"/>
          </ac:picMkLst>
        </pc:picChg>
        <pc:picChg chg="mod">
          <ac:chgData name="Huhta Riku" userId="cd7a0ce5-b263-4bfb-a4a4-e0afc3d15542" providerId="ADAL" clId="{6CD2C4F8-8B70-43AB-BBA2-BCE2362CB48E}" dt="2022-09-30T12:19:26.292" v="44" actId="1076"/>
          <ac:picMkLst>
            <pc:docMk/>
            <pc:sldMk cId="161004871" sldId="852"/>
            <ac:picMk id="9" creationId="{C097AEBB-6D8D-4E74-BDDC-3BD03429B3B5}"/>
          </ac:picMkLst>
        </pc:picChg>
        <pc:picChg chg="add del mod">
          <ac:chgData name="Huhta Riku" userId="cd7a0ce5-b263-4bfb-a4a4-e0afc3d15542" providerId="ADAL" clId="{6CD2C4F8-8B70-43AB-BBA2-BCE2362CB48E}" dt="2022-09-30T12:18:58.821" v="37"/>
          <ac:picMkLst>
            <pc:docMk/>
            <pc:sldMk cId="161004871" sldId="852"/>
            <ac:picMk id="11" creationId="{FF606884-35EC-48E0-A3C4-5567411BAB1D}"/>
          </ac:picMkLst>
        </pc:picChg>
        <pc:picChg chg="add del mod">
          <ac:chgData name="Huhta Riku" userId="cd7a0ce5-b263-4bfb-a4a4-e0afc3d15542" providerId="ADAL" clId="{6CD2C4F8-8B70-43AB-BBA2-BCE2362CB48E}" dt="2022-09-30T12:18:57.662" v="35"/>
          <ac:picMkLst>
            <pc:docMk/>
            <pc:sldMk cId="161004871" sldId="852"/>
            <ac:picMk id="12" creationId="{0DB00161-6EB8-4017-9DC1-35816E3BB670}"/>
          </ac:picMkLst>
        </pc:picChg>
      </pc:sldChg>
    </pc:docChg>
  </pc:docChgLst>
  <pc:docChgLst>
    <pc:chgData name="Huhta Riku" userId="cd7a0ce5-b263-4bfb-a4a4-e0afc3d15542" providerId="ADAL" clId="{9C6E7C4B-0B6A-498A-B204-87113A5F4255}"/>
    <pc:docChg chg="undo redo custSel addSld delSld modSld sldOrd">
      <pc:chgData name="Huhta Riku" userId="cd7a0ce5-b263-4bfb-a4a4-e0afc3d15542" providerId="ADAL" clId="{9C6E7C4B-0B6A-498A-B204-87113A5F4255}" dt="2022-09-12T06:25:12.441" v="334" actId="478"/>
      <pc:docMkLst>
        <pc:docMk/>
      </pc:docMkLst>
      <pc:sldChg chg="addSp delSp modSp add del mod modClrScheme chgLayout">
        <pc:chgData name="Huhta Riku" userId="cd7a0ce5-b263-4bfb-a4a4-e0afc3d15542" providerId="ADAL" clId="{9C6E7C4B-0B6A-498A-B204-87113A5F4255}" dt="2022-09-12T06:06:23.163" v="263" actId="948"/>
        <pc:sldMkLst>
          <pc:docMk/>
          <pc:sldMk cId="2838266980" sldId="256"/>
        </pc:sldMkLst>
        <pc:spChg chg="add del mod">
          <ac:chgData name="Huhta Riku" userId="cd7a0ce5-b263-4bfb-a4a4-e0afc3d15542" providerId="ADAL" clId="{9C6E7C4B-0B6A-498A-B204-87113A5F4255}" dt="2022-09-12T06:06:11.188" v="257" actId="478"/>
          <ac:spMkLst>
            <pc:docMk/>
            <pc:sldMk cId="2838266980" sldId="256"/>
            <ac:spMk id="2" creationId="{18C3851D-C735-45A4-A1AB-05919F671839}"/>
          </ac:spMkLst>
        </pc:spChg>
        <pc:spChg chg="add del mod">
          <ac:chgData name="Huhta Riku" userId="cd7a0ce5-b263-4bfb-a4a4-e0afc3d15542" providerId="ADAL" clId="{9C6E7C4B-0B6A-498A-B204-87113A5F4255}" dt="2022-09-12T06:06:23.163" v="263" actId="948"/>
          <ac:spMkLst>
            <pc:docMk/>
            <pc:sldMk cId="2838266980" sldId="256"/>
            <ac:spMk id="3" creationId="{C3481DDE-B520-4808-8C69-6A2426CAB0A4}"/>
          </ac:spMkLst>
        </pc:spChg>
        <pc:spChg chg="add del mod">
          <ac:chgData name="Huhta Riku" userId="cd7a0ce5-b263-4bfb-a4a4-e0afc3d15542" providerId="ADAL" clId="{9C6E7C4B-0B6A-498A-B204-87113A5F4255}" dt="2022-09-12T05:55:27.776" v="2" actId="26606"/>
          <ac:spMkLst>
            <pc:docMk/>
            <pc:sldMk cId="2838266980" sldId="256"/>
            <ac:spMk id="11" creationId="{90C489F7-9731-E191-D0A1-C73D3A1E5D2F}"/>
          </ac:spMkLst>
        </pc:spChg>
        <pc:spChg chg="add del">
          <ac:chgData name="Huhta Riku" userId="cd7a0ce5-b263-4bfb-a4a4-e0afc3d15542" providerId="ADAL" clId="{9C6E7C4B-0B6A-498A-B204-87113A5F4255}" dt="2022-09-12T05:56:34.447" v="22" actId="22"/>
          <ac:spMkLst>
            <pc:docMk/>
            <pc:sldMk cId="2838266980" sldId="256"/>
            <ac:spMk id="12" creationId="{F98D05C0-622D-4173-8815-F44F5678035D}"/>
          </ac:spMkLst>
        </pc:spChg>
        <pc:spChg chg="add del mod">
          <ac:chgData name="Huhta Riku" userId="cd7a0ce5-b263-4bfb-a4a4-e0afc3d15542" providerId="ADAL" clId="{9C6E7C4B-0B6A-498A-B204-87113A5F4255}" dt="2022-09-12T05:55:28.332" v="4" actId="26606"/>
          <ac:spMkLst>
            <pc:docMk/>
            <pc:sldMk cId="2838266980" sldId="256"/>
            <ac:spMk id="13" creationId="{1B81DC41-382D-8898-BEF9-F193537652BF}"/>
          </ac:spMkLst>
        </pc:spChg>
        <pc:spChg chg="add del mod">
          <ac:chgData name="Huhta Riku" userId="cd7a0ce5-b263-4bfb-a4a4-e0afc3d15542" providerId="ADAL" clId="{9C6E7C4B-0B6A-498A-B204-87113A5F4255}" dt="2022-09-12T05:55:28.332" v="4" actId="26606"/>
          <ac:spMkLst>
            <pc:docMk/>
            <pc:sldMk cId="2838266980" sldId="256"/>
            <ac:spMk id="14" creationId="{5CD63E24-25C4-CA74-E535-02B995A35C43}"/>
          </ac:spMkLst>
        </pc:spChg>
        <pc:spChg chg="add del mod">
          <ac:chgData name="Huhta Riku" userId="cd7a0ce5-b263-4bfb-a4a4-e0afc3d15542" providerId="ADAL" clId="{9C6E7C4B-0B6A-498A-B204-87113A5F4255}" dt="2022-09-12T05:55:28.332" v="4" actId="26606"/>
          <ac:spMkLst>
            <pc:docMk/>
            <pc:sldMk cId="2838266980" sldId="256"/>
            <ac:spMk id="15" creationId="{56579925-3F28-7ED7-B40D-1651F1DA1DC9}"/>
          </ac:spMkLst>
        </pc:spChg>
        <pc:picChg chg="add del mod ord">
          <ac:chgData name="Huhta Riku" userId="cd7a0ce5-b263-4bfb-a4a4-e0afc3d15542" providerId="ADAL" clId="{9C6E7C4B-0B6A-498A-B204-87113A5F4255}" dt="2022-09-12T05:56:23.705" v="13"/>
          <ac:picMkLst>
            <pc:docMk/>
            <pc:sldMk cId="2838266980" sldId="256"/>
            <ac:picMk id="5" creationId="{95A2B857-0324-49F2-8905-C22473A41FC8}"/>
          </ac:picMkLst>
        </pc:picChg>
        <pc:picChg chg="add del mod">
          <ac:chgData name="Huhta Riku" userId="cd7a0ce5-b263-4bfb-a4a4-e0afc3d15542" providerId="ADAL" clId="{9C6E7C4B-0B6A-498A-B204-87113A5F4255}" dt="2022-09-12T05:56:23.705" v="13"/>
          <ac:picMkLst>
            <pc:docMk/>
            <pc:sldMk cId="2838266980" sldId="256"/>
            <ac:picMk id="6" creationId="{B5DFAB1D-0C74-404C-BB8B-D4E4DD6F833B}"/>
          </ac:picMkLst>
        </pc:picChg>
      </pc:sldChg>
      <pc:sldChg chg="addSp delSp modSp new mod modClrScheme chgLayout">
        <pc:chgData name="Huhta Riku" userId="cd7a0ce5-b263-4bfb-a4a4-e0afc3d15542" providerId="ADAL" clId="{9C6E7C4B-0B6A-498A-B204-87113A5F4255}" dt="2022-09-12T06:05:54.903" v="256" actId="207"/>
        <pc:sldMkLst>
          <pc:docMk/>
          <pc:sldMk cId="166783424" sldId="257"/>
        </pc:sldMkLst>
        <pc:spChg chg="del mod ord">
          <ac:chgData name="Huhta Riku" userId="cd7a0ce5-b263-4bfb-a4a4-e0afc3d15542" providerId="ADAL" clId="{9C6E7C4B-0B6A-498A-B204-87113A5F4255}" dt="2022-09-12T05:56:46.962" v="29" actId="700"/>
          <ac:spMkLst>
            <pc:docMk/>
            <pc:sldMk cId="166783424" sldId="257"/>
            <ac:spMk id="2" creationId="{FFFFA1DC-6608-4DC2-8482-282638A28986}"/>
          </ac:spMkLst>
        </pc:spChg>
        <pc:spChg chg="del mod ord">
          <ac:chgData name="Huhta Riku" userId="cd7a0ce5-b263-4bfb-a4a4-e0afc3d15542" providerId="ADAL" clId="{9C6E7C4B-0B6A-498A-B204-87113A5F4255}" dt="2022-09-12T05:56:46.962" v="29" actId="700"/>
          <ac:spMkLst>
            <pc:docMk/>
            <pc:sldMk cId="166783424" sldId="257"/>
            <ac:spMk id="3" creationId="{20EB9AB0-F7ED-4FC3-B87C-EB303B185564}"/>
          </ac:spMkLst>
        </pc:spChg>
        <pc:spChg chg="add del mod ord">
          <ac:chgData name="Huhta Riku" userId="cd7a0ce5-b263-4bfb-a4a4-e0afc3d15542" providerId="ADAL" clId="{9C6E7C4B-0B6A-498A-B204-87113A5F4255}" dt="2022-09-12T05:56:53.107" v="30" actId="700"/>
          <ac:spMkLst>
            <pc:docMk/>
            <pc:sldMk cId="166783424" sldId="257"/>
            <ac:spMk id="4" creationId="{170D1B11-EBAF-4C0D-A73E-3695EDAED27B}"/>
          </ac:spMkLst>
        </pc:spChg>
        <pc:spChg chg="add del mod ord">
          <ac:chgData name="Huhta Riku" userId="cd7a0ce5-b263-4bfb-a4a4-e0afc3d15542" providerId="ADAL" clId="{9C6E7C4B-0B6A-498A-B204-87113A5F4255}" dt="2022-09-12T05:56:53.107" v="30" actId="700"/>
          <ac:spMkLst>
            <pc:docMk/>
            <pc:sldMk cId="166783424" sldId="257"/>
            <ac:spMk id="5" creationId="{A4701BDD-3186-438A-8B55-0F48D85B3397}"/>
          </ac:spMkLst>
        </pc:spChg>
        <pc:spChg chg="add del mod ord">
          <ac:chgData name="Huhta Riku" userId="cd7a0ce5-b263-4bfb-a4a4-e0afc3d15542" providerId="ADAL" clId="{9C6E7C4B-0B6A-498A-B204-87113A5F4255}" dt="2022-09-12T05:57:01.091" v="31" actId="700"/>
          <ac:spMkLst>
            <pc:docMk/>
            <pc:sldMk cId="166783424" sldId="257"/>
            <ac:spMk id="6" creationId="{658BA900-2CB8-42CC-B61D-C20922DE6AD6}"/>
          </ac:spMkLst>
        </pc:spChg>
        <pc:spChg chg="add del mod ord">
          <ac:chgData name="Huhta Riku" userId="cd7a0ce5-b263-4bfb-a4a4-e0afc3d15542" providerId="ADAL" clId="{9C6E7C4B-0B6A-498A-B204-87113A5F4255}" dt="2022-09-12T05:57:01.091" v="31" actId="700"/>
          <ac:spMkLst>
            <pc:docMk/>
            <pc:sldMk cId="166783424" sldId="257"/>
            <ac:spMk id="7" creationId="{971524CA-81BF-4A41-BE99-DCD969B28CCA}"/>
          </ac:spMkLst>
        </pc:spChg>
        <pc:spChg chg="add del mod ord">
          <ac:chgData name="Huhta Riku" userId="cd7a0ce5-b263-4bfb-a4a4-e0afc3d15542" providerId="ADAL" clId="{9C6E7C4B-0B6A-498A-B204-87113A5F4255}" dt="2022-09-12T05:57:01.091" v="31" actId="700"/>
          <ac:spMkLst>
            <pc:docMk/>
            <pc:sldMk cId="166783424" sldId="257"/>
            <ac:spMk id="8" creationId="{C9736B0F-8719-4FB7-BD14-7E188E6275A0}"/>
          </ac:spMkLst>
        </pc:spChg>
        <pc:spChg chg="add mod ord">
          <ac:chgData name="Huhta Riku" userId="cd7a0ce5-b263-4bfb-a4a4-e0afc3d15542" providerId="ADAL" clId="{9C6E7C4B-0B6A-498A-B204-87113A5F4255}" dt="2022-09-12T06:05:54.903" v="256" actId="207"/>
          <ac:spMkLst>
            <pc:docMk/>
            <pc:sldMk cId="166783424" sldId="257"/>
            <ac:spMk id="9" creationId="{BFA6CCDB-3D1B-47B0-A4D0-16642D9AC438}"/>
          </ac:spMkLst>
        </pc:spChg>
        <pc:spChg chg="add mod ord">
          <ac:chgData name="Huhta Riku" userId="cd7a0ce5-b263-4bfb-a4a4-e0afc3d15542" providerId="ADAL" clId="{9C6E7C4B-0B6A-498A-B204-87113A5F4255}" dt="2022-09-12T06:04:34.572" v="230" actId="14100"/>
          <ac:spMkLst>
            <pc:docMk/>
            <pc:sldMk cId="166783424" sldId="257"/>
            <ac:spMk id="10" creationId="{912504DC-722D-4794-ABF2-D6DC1ABC4AF4}"/>
          </ac:spMkLst>
        </pc:spChg>
        <pc:spChg chg="mod">
          <ac:chgData name="Huhta Riku" userId="cd7a0ce5-b263-4bfb-a4a4-e0afc3d15542" providerId="ADAL" clId="{9C6E7C4B-0B6A-498A-B204-87113A5F4255}" dt="2022-09-12T05:57:19.523" v="33"/>
          <ac:spMkLst>
            <pc:docMk/>
            <pc:sldMk cId="166783424" sldId="257"/>
            <ac:spMk id="15" creationId="{6E480CA9-FAB8-4D5E-815A-5B77A9823F2D}"/>
          </ac:spMkLst>
        </pc:spChg>
        <pc:spChg chg="mod">
          <ac:chgData name="Huhta Riku" userId="cd7a0ce5-b263-4bfb-a4a4-e0afc3d15542" providerId="ADAL" clId="{9C6E7C4B-0B6A-498A-B204-87113A5F4255}" dt="2022-09-12T05:57:19.523" v="33"/>
          <ac:spMkLst>
            <pc:docMk/>
            <pc:sldMk cId="166783424" sldId="257"/>
            <ac:spMk id="16" creationId="{3DEFD0D7-667B-4178-A8D8-C0DFE5E9F64C}"/>
          </ac:spMkLst>
        </pc:spChg>
        <pc:spChg chg="mod">
          <ac:chgData name="Huhta Riku" userId="cd7a0ce5-b263-4bfb-a4a4-e0afc3d15542" providerId="ADAL" clId="{9C6E7C4B-0B6A-498A-B204-87113A5F4255}" dt="2022-09-12T05:57:19.523" v="33"/>
          <ac:spMkLst>
            <pc:docMk/>
            <pc:sldMk cId="166783424" sldId="257"/>
            <ac:spMk id="17" creationId="{54F334E0-9B86-4BA4-9C7C-F6531DFC90BA}"/>
          </ac:spMkLst>
        </pc:spChg>
        <pc:spChg chg="mod">
          <ac:chgData name="Huhta Riku" userId="cd7a0ce5-b263-4bfb-a4a4-e0afc3d15542" providerId="ADAL" clId="{9C6E7C4B-0B6A-498A-B204-87113A5F4255}" dt="2022-09-12T05:57:19.523" v="33"/>
          <ac:spMkLst>
            <pc:docMk/>
            <pc:sldMk cId="166783424" sldId="257"/>
            <ac:spMk id="18" creationId="{52BD5DCB-71EE-4C68-BDC8-DC51C85D3B49}"/>
          </ac:spMkLst>
        </pc:spChg>
        <pc:spChg chg="mod">
          <ac:chgData name="Huhta Riku" userId="cd7a0ce5-b263-4bfb-a4a4-e0afc3d15542" providerId="ADAL" clId="{9C6E7C4B-0B6A-498A-B204-87113A5F4255}" dt="2022-09-12T05:57:19.523" v="33"/>
          <ac:spMkLst>
            <pc:docMk/>
            <pc:sldMk cId="166783424" sldId="257"/>
            <ac:spMk id="19" creationId="{9FFD392F-019E-4847-BAAA-9C43D2556A86}"/>
          </ac:spMkLst>
        </pc:spChg>
        <pc:spChg chg="mod">
          <ac:chgData name="Huhta Riku" userId="cd7a0ce5-b263-4bfb-a4a4-e0afc3d15542" providerId="ADAL" clId="{9C6E7C4B-0B6A-498A-B204-87113A5F4255}" dt="2022-09-12T05:57:19.523" v="33"/>
          <ac:spMkLst>
            <pc:docMk/>
            <pc:sldMk cId="166783424" sldId="257"/>
            <ac:spMk id="20" creationId="{0622B9BA-5E0B-4C1F-8D34-CE69365789FD}"/>
          </ac:spMkLst>
        </pc:spChg>
        <pc:spChg chg="mod">
          <ac:chgData name="Huhta Riku" userId="cd7a0ce5-b263-4bfb-a4a4-e0afc3d15542" providerId="ADAL" clId="{9C6E7C4B-0B6A-498A-B204-87113A5F4255}" dt="2022-09-12T05:57:19.523" v="33"/>
          <ac:spMkLst>
            <pc:docMk/>
            <pc:sldMk cId="166783424" sldId="257"/>
            <ac:spMk id="21" creationId="{4E340135-2F14-4CF0-A066-12E5D57CCB12}"/>
          </ac:spMkLst>
        </pc:spChg>
        <pc:spChg chg="mod">
          <ac:chgData name="Huhta Riku" userId="cd7a0ce5-b263-4bfb-a4a4-e0afc3d15542" providerId="ADAL" clId="{9C6E7C4B-0B6A-498A-B204-87113A5F4255}" dt="2022-09-12T05:57:19.523" v="33"/>
          <ac:spMkLst>
            <pc:docMk/>
            <pc:sldMk cId="166783424" sldId="257"/>
            <ac:spMk id="22" creationId="{D91D4A56-F429-4205-8B6A-ED7F055FEE6F}"/>
          </ac:spMkLst>
        </pc:spChg>
        <pc:spChg chg="mod">
          <ac:chgData name="Huhta Riku" userId="cd7a0ce5-b263-4bfb-a4a4-e0afc3d15542" providerId="ADAL" clId="{9C6E7C4B-0B6A-498A-B204-87113A5F4255}" dt="2022-09-12T05:57:19.523" v="33"/>
          <ac:spMkLst>
            <pc:docMk/>
            <pc:sldMk cId="166783424" sldId="257"/>
            <ac:spMk id="23" creationId="{CF3574C5-8FD1-405B-A4D5-6B015602638D}"/>
          </ac:spMkLst>
        </pc:spChg>
        <pc:spChg chg="mod">
          <ac:chgData name="Huhta Riku" userId="cd7a0ce5-b263-4bfb-a4a4-e0afc3d15542" providerId="ADAL" clId="{9C6E7C4B-0B6A-498A-B204-87113A5F4255}" dt="2022-09-12T05:57:19.523" v="33"/>
          <ac:spMkLst>
            <pc:docMk/>
            <pc:sldMk cId="166783424" sldId="257"/>
            <ac:spMk id="24" creationId="{82875C5F-B5AF-41C9-B163-03D3B01337A7}"/>
          </ac:spMkLst>
        </pc:spChg>
        <pc:spChg chg="mod">
          <ac:chgData name="Huhta Riku" userId="cd7a0ce5-b263-4bfb-a4a4-e0afc3d15542" providerId="ADAL" clId="{9C6E7C4B-0B6A-498A-B204-87113A5F4255}" dt="2022-09-12T05:57:19.523" v="33"/>
          <ac:spMkLst>
            <pc:docMk/>
            <pc:sldMk cId="166783424" sldId="257"/>
            <ac:spMk id="25" creationId="{284FE485-D4BB-4371-8AC5-63AFB9308F0C}"/>
          </ac:spMkLst>
        </pc:spChg>
        <pc:spChg chg="mod">
          <ac:chgData name="Huhta Riku" userId="cd7a0ce5-b263-4bfb-a4a4-e0afc3d15542" providerId="ADAL" clId="{9C6E7C4B-0B6A-498A-B204-87113A5F4255}" dt="2022-09-12T05:57:22.093" v="39"/>
          <ac:spMkLst>
            <pc:docMk/>
            <pc:sldMk cId="166783424" sldId="257"/>
            <ac:spMk id="30" creationId="{37B4F70C-DEAF-4ED8-909F-9E08A46CA4E8}"/>
          </ac:spMkLst>
        </pc:spChg>
        <pc:spChg chg="mod">
          <ac:chgData name="Huhta Riku" userId="cd7a0ce5-b263-4bfb-a4a4-e0afc3d15542" providerId="ADAL" clId="{9C6E7C4B-0B6A-498A-B204-87113A5F4255}" dt="2022-09-12T05:57:22.093" v="39"/>
          <ac:spMkLst>
            <pc:docMk/>
            <pc:sldMk cId="166783424" sldId="257"/>
            <ac:spMk id="31" creationId="{40D82714-AF27-4823-A04B-F06C1D374FEF}"/>
          </ac:spMkLst>
        </pc:spChg>
        <pc:spChg chg="mod">
          <ac:chgData name="Huhta Riku" userId="cd7a0ce5-b263-4bfb-a4a4-e0afc3d15542" providerId="ADAL" clId="{9C6E7C4B-0B6A-498A-B204-87113A5F4255}" dt="2022-09-12T05:57:22.093" v="39"/>
          <ac:spMkLst>
            <pc:docMk/>
            <pc:sldMk cId="166783424" sldId="257"/>
            <ac:spMk id="32" creationId="{A49D9AFA-B0E4-4E0B-AA8F-FA7F8FB059E9}"/>
          </ac:spMkLst>
        </pc:spChg>
        <pc:spChg chg="mod">
          <ac:chgData name="Huhta Riku" userId="cd7a0ce5-b263-4bfb-a4a4-e0afc3d15542" providerId="ADAL" clId="{9C6E7C4B-0B6A-498A-B204-87113A5F4255}" dt="2022-09-12T05:57:22.093" v="39"/>
          <ac:spMkLst>
            <pc:docMk/>
            <pc:sldMk cId="166783424" sldId="257"/>
            <ac:spMk id="33" creationId="{196412E7-9F83-4E1F-9D9E-E8099E3FB015}"/>
          </ac:spMkLst>
        </pc:spChg>
        <pc:spChg chg="mod">
          <ac:chgData name="Huhta Riku" userId="cd7a0ce5-b263-4bfb-a4a4-e0afc3d15542" providerId="ADAL" clId="{9C6E7C4B-0B6A-498A-B204-87113A5F4255}" dt="2022-09-12T05:57:22.093" v="39"/>
          <ac:spMkLst>
            <pc:docMk/>
            <pc:sldMk cId="166783424" sldId="257"/>
            <ac:spMk id="34" creationId="{412F80BD-8359-4CE9-9FED-D50E4864F25E}"/>
          </ac:spMkLst>
        </pc:spChg>
        <pc:spChg chg="mod">
          <ac:chgData name="Huhta Riku" userId="cd7a0ce5-b263-4bfb-a4a4-e0afc3d15542" providerId="ADAL" clId="{9C6E7C4B-0B6A-498A-B204-87113A5F4255}" dt="2022-09-12T05:57:22.093" v="39"/>
          <ac:spMkLst>
            <pc:docMk/>
            <pc:sldMk cId="166783424" sldId="257"/>
            <ac:spMk id="35" creationId="{322C69E1-B0A6-4C95-A36F-FE4B5195FA17}"/>
          </ac:spMkLst>
        </pc:spChg>
        <pc:spChg chg="mod">
          <ac:chgData name="Huhta Riku" userId="cd7a0ce5-b263-4bfb-a4a4-e0afc3d15542" providerId="ADAL" clId="{9C6E7C4B-0B6A-498A-B204-87113A5F4255}" dt="2022-09-12T05:57:22.093" v="39"/>
          <ac:spMkLst>
            <pc:docMk/>
            <pc:sldMk cId="166783424" sldId="257"/>
            <ac:spMk id="36" creationId="{E2975FF8-12CE-4A1D-B9B1-DC275FED9A60}"/>
          </ac:spMkLst>
        </pc:spChg>
        <pc:spChg chg="mod">
          <ac:chgData name="Huhta Riku" userId="cd7a0ce5-b263-4bfb-a4a4-e0afc3d15542" providerId="ADAL" clId="{9C6E7C4B-0B6A-498A-B204-87113A5F4255}" dt="2022-09-12T05:57:22.093" v="39"/>
          <ac:spMkLst>
            <pc:docMk/>
            <pc:sldMk cId="166783424" sldId="257"/>
            <ac:spMk id="37" creationId="{371DB353-7766-4DE1-ABEB-B6C4A99D28FD}"/>
          </ac:spMkLst>
        </pc:spChg>
        <pc:spChg chg="mod">
          <ac:chgData name="Huhta Riku" userId="cd7a0ce5-b263-4bfb-a4a4-e0afc3d15542" providerId="ADAL" clId="{9C6E7C4B-0B6A-498A-B204-87113A5F4255}" dt="2022-09-12T05:57:22.093" v="39"/>
          <ac:spMkLst>
            <pc:docMk/>
            <pc:sldMk cId="166783424" sldId="257"/>
            <ac:spMk id="38" creationId="{5D3B4A5A-A9B4-47E4-8B48-1D4326493DDC}"/>
          </ac:spMkLst>
        </pc:spChg>
        <pc:spChg chg="mod">
          <ac:chgData name="Huhta Riku" userId="cd7a0ce5-b263-4bfb-a4a4-e0afc3d15542" providerId="ADAL" clId="{9C6E7C4B-0B6A-498A-B204-87113A5F4255}" dt="2022-09-12T05:57:22.093" v="39"/>
          <ac:spMkLst>
            <pc:docMk/>
            <pc:sldMk cId="166783424" sldId="257"/>
            <ac:spMk id="39" creationId="{1EDFDC94-159C-4126-93B2-7C32DEAB215C}"/>
          </ac:spMkLst>
        </pc:spChg>
        <pc:spChg chg="mod">
          <ac:chgData name="Huhta Riku" userId="cd7a0ce5-b263-4bfb-a4a4-e0afc3d15542" providerId="ADAL" clId="{9C6E7C4B-0B6A-498A-B204-87113A5F4255}" dt="2022-09-12T05:57:22.093" v="39"/>
          <ac:spMkLst>
            <pc:docMk/>
            <pc:sldMk cId="166783424" sldId="257"/>
            <ac:spMk id="40" creationId="{F7DF3688-D1B3-4A56-881E-09DB92EBC57E}"/>
          </ac:spMkLst>
        </pc:spChg>
        <pc:grpChg chg="add del mod">
          <ac:chgData name="Huhta Riku" userId="cd7a0ce5-b263-4bfb-a4a4-e0afc3d15542" providerId="ADAL" clId="{9C6E7C4B-0B6A-498A-B204-87113A5F4255}" dt="2022-09-12T05:57:22.085" v="38"/>
          <ac:grpSpMkLst>
            <pc:docMk/>
            <pc:sldMk cId="166783424" sldId="257"/>
            <ac:grpSpMk id="11" creationId="{74EDA6B9-B136-4DBC-8FF2-51E6135B5EAF}"/>
          </ac:grpSpMkLst>
        </pc:grpChg>
        <pc:grpChg chg="mod">
          <ac:chgData name="Huhta Riku" userId="cd7a0ce5-b263-4bfb-a4a4-e0afc3d15542" providerId="ADAL" clId="{9C6E7C4B-0B6A-498A-B204-87113A5F4255}" dt="2022-09-12T05:57:19.523" v="33"/>
          <ac:grpSpMkLst>
            <pc:docMk/>
            <pc:sldMk cId="166783424" sldId="257"/>
            <ac:grpSpMk id="13" creationId="{A4BFCAE6-8874-4D44-B109-45AEDE90C93E}"/>
          </ac:grpSpMkLst>
        </pc:grpChg>
        <pc:grpChg chg="mod">
          <ac:chgData name="Huhta Riku" userId="cd7a0ce5-b263-4bfb-a4a4-e0afc3d15542" providerId="ADAL" clId="{9C6E7C4B-0B6A-498A-B204-87113A5F4255}" dt="2022-09-12T05:57:19.523" v="33"/>
          <ac:grpSpMkLst>
            <pc:docMk/>
            <pc:sldMk cId="166783424" sldId="257"/>
            <ac:grpSpMk id="14" creationId="{96088EE0-A034-4A9C-A47A-E4DED01EEF7F}"/>
          </ac:grpSpMkLst>
        </pc:grpChg>
        <pc:grpChg chg="add mod">
          <ac:chgData name="Huhta Riku" userId="cd7a0ce5-b263-4bfb-a4a4-e0afc3d15542" providerId="ADAL" clId="{9C6E7C4B-0B6A-498A-B204-87113A5F4255}" dt="2022-09-12T06:04:28.223" v="227" actId="1076"/>
          <ac:grpSpMkLst>
            <pc:docMk/>
            <pc:sldMk cId="166783424" sldId="257"/>
            <ac:grpSpMk id="26" creationId="{35ADB3AB-B70C-4DA2-A331-1E261A01455D}"/>
          </ac:grpSpMkLst>
        </pc:grpChg>
        <pc:grpChg chg="mod">
          <ac:chgData name="Huhta Riku" userId="cd7a0ce5-b263-4bfb-a4a4-e0afc3d15542" providerId="ADAL" clId="{9C6E7C4B-0B6A-498A-B204-87113A5F4255}" dt="2022-09-12T05:57:22.093" v="39"/>
          <ac:grpSpMkLst>
            <pc:docMk/>
            <pc:sldMk cId="166783424" sldId="257"/>
            <ac:grpSpMk id="28" creationId="{F8104A2A-B285-4C92-AB68-DE681528AFF9}"/>
          </ac:grpSpMkLst>
        </pc:grpChg>
        <pc:grpChg chg="mod">
          <ac:chgData name="Huhta Riku" userId="cd7a0ce5-b263-4bfb-a4a4-e0afc3d15542" providerId="ADAL" clId="{9C6E7C4B-0B6A-498A-B204-87113A5F4255}" dt="2022-09-12T05:57:22.093" v="39"/>
          <ac:grpSpMkLst>
            <pc:docMk/>
            <pc:sldMk cId="166783424" sldId="257"/>
            <ac:grpSpMk id="29" creationId="{9D389405-EF7B-4B0E-9E19-F707484F19B5}"/>
          </ac:grpSpMkLst>
        </pc:grpChg>
        <pc:picChg chg="mod">
          <ac:chgData name="Huhta Riku" userId="cd7a0ce5-b263-4bfb-a4a4-e0afc3d15542" providerId="ADAL" clId="{9C6E7C4B-0B6A-498A-B204-87113A5F4255}" dt="2022-09-12T05:57:19.523" v="33"/>
          <ac:picMkLst>
            <pc:docMk/>
            <pc:sldMk cId="166783424" sldId="257"/>
            <ac:picMk id="12" creationId="{513397CA-54D5-4B2F-930D-5AB12275674D}"/>
          </ac:picMkLst>
        </pc:picChg>
        <pc:picChg chg="mod">
          <ac:chgData name="Huhta Riku" userId="cd7a0ce5-b263-4bfb-a4a4-e0afc3d15542" providerId="ADAL" clId="{9C6E7C4B-0B6A-498A-B204-87113A5F4255}" dt="2022-09-12T05:57:22.093" v="39"/>
          <ac:picMkLst>
            <pc:docMk/>
            <pc:sldMk cId="166783424" sldId="257"/>
            <ac:picMk id="27" creationId="{3F808015-4EFB-4A18-B486-C0F6A3C9AD16}"/>
          </ac:picMkLst>
        </pc:picChg>
      </pc:sldChg>
      <pc:sldChg chg="new del">
        <pc:chgData name="Huhta Riku" userId="cd7a0ce5-b263-4bfb-a4a4-e0afc3d15542" providerId="ADAL" clId="{9C6E7C4B-0B6A-498A-B204-87113A5F4255}" dt="2022-09-12T05:56:30.108" v="20" actId="47"/>
        <pc:sldMkLst>
          <pc:docMk/>
          <pc:sldMk cId="1578569220" sldId="257"/>
        </pc:sldMkLst>
      </pc:sldChg>
      <pc:sldChg chg="addSp delSp modSp new mod">
        <pc:chgData name="Huhta Riku" userId="cd7a0ce5-b263-4bfb-a4a4-e0afc3d15542" providerId="ADAL" clId="{9C6E7C4B-0B6A-498A-B204-87113A5F4255}" dt="2022-09-12T06:06:29.469" v="265" actId="1076"/>
        <pc:sldMkLst>
          <pc:docMk/>
          <pc:sldMk cId="3662784948" sldId="258"/>
        </pc:sldMkLst>
        <pc:spChg chg="mod">
          <ac:chgData name="Huhta Riku" userId="cd7a0ce5-b263-4bfb-a4a4-e0afc3d15542" providerId="ADAL" clId="{9C6E7C4B-0B6A-498A-B204-87113A5F4255}" dt="2022-09-12T06:05:51.478" v="255" actId="207"/>
          <ac:spMkLst>
            <pc:docMk/>
            <pc:sldMk cId="3662784948" sldId="258"/>
            <ac:spMk id="2" creationId="{B215DC28-08DC-4A08-82BC-87F422259C5C}"/>
          </ac:spMkLst>
        </pc:spChg>
        <pc:spChg chg="del mod">
          <ac:chgData name="Huhta Riku" userId="cd7a0ce5-b263-4bfb-a4a4-e0afc3d15542" providerId="ADAL" clId="{9C6E7C4B-0B6A-498A-B204-87113A5F4255}" dt="2022-09-12T06:05:25.066" v="246" actId="478"/>
          <ac:spMkLst>
            <pc:docMk/>
            <pc:sldMk cId="3662784948" sldId="258"/>
            <ac:spMk id="3" creationId="{B20F8E81-15B1-4D60-AF87-98AB5EA8CA6D}"/>
          </ac:spMkLst>
        </pc:spChg>
        <pc:spChg chg="add del mod">
          <ac:chgData name="Huhta Riku" userId="cd7a0ce5-b263-4bfb-a4a4-e0afc3d15542" providerId="ADAL" clId="{9C6E7C4B-0B6A-498A-B204-87113A5F4255}" dt="2022-09-12T06:05:27.078" v="247" actId="478"/>
          <ac:spMkLst>
            <pc:docMk/>
            <pc:sldMk cId="3662784948" sldId="258"/>
            <ac:spMk id="7" creationId="{A7A34726-91FC-49BE-9E03-0F638051167D}"/>
          </ac:spMkLst>
        </pc:spChg>
        <pc:picChg chg="add mod">
          <ac:chgData name="Huhta Riku" userId="cd7a0ce5-b263-4bfb-a4a4-e0afc3d15542" providerId="ADAL" clId="{9C6E7C4B-0B6A-498A-B204-87113A5F4255}" dt="2022-09-12T06:06:29.469" v="265" actId="1076"/>
          <ac:picMkLst>
            <pc:docMk/>
            <pc:sldMk cId="3662784948" sldId="258"/>
            <ac:picMk id="6" creationId="{787D3E7E-A6F6-45C0-8EF5-520180B9007C}"/>
          </ac:picMkLst>
        </pc:picChg>
      </pc:sldChg>
      <pc:sldChg chg="new del">
        <pc:chgData name="Huhta Riku" userId="cd7a0ce5-b263-4bfb-a4a4-e0afc3d15542" providerId="ADAL" clId="{9C6E7C4B-0B6A-498A-B204-87113A5F4255}" dt="2022-09-12T05:58:29.059" v="55" actId="47"/>
        <pc:sldMkLst>
          <pc:docMk/>
          <pc:sldMk cId="571863082" sldId="259"/>
        </pc:sldMkLst>
      </pc:sldChg>
      <pc:sldChg chg="modSp add del mod ord modTransition chgLayout">
        <pc:chgData name="Huhta Riku" userId="cd7a0ce5-b263-4bfb-a4a4-e0afc3d15542" providerId="ADAL" clId="{9C6E7C4B-0B6A-498A-B204-87113A5F4255}" dt="2022-09-12T06:19:24.884" v="325"/>
        <pc:sldMkLst>
          <pc:docMk/>
          <pc:sldMk cId="1574243971" sldId="309"/>
        </pc:sldMkLst>
        <pc:spChg chg="mod">
          <ac:chgData name="Huhta Riku" userId="cd7a0ce5-b263-4bfb-a4a4-e0afc3d15542" providerId="ADAL" clId="{9C6E7C4B-0B6A-498A-B204-87113A5F4255}" dt="2022-09-12T06:02:03.278" v="212" actId="12"/>
          <ac:spMkLst>
            <pc:docMk/>
            <pc:sldMk cId="1574243971" sldId="309"/>
            <ac:spMk id="7" creationId="{0887486C-DC42-44A4-945E-A08E457530F8}"/>
          </ac:spMkLst>
        </pc:spChg>
        <pc:spChg chg="mod ord">
          <ac:chgData name="Huhta Riku" userId="cd7a0ce5-b263-4bfb-a4a4-e0afc3d15542" providerId="ADAL" clId="{9C6E7C4B-0B6A-498A-B204-87113A5F4255}" dt="2022-09-12T06:01:58.896" v="208" actId="700"/>
          <ac:spMkLst>
            <pc:docMk/>
            <pc:sldMk cId="1574243971" sldId="309"/>
            <ac:spMk id="8" creationId="{A8F65EAC-1788-4B73-AE21-CCE1D47B23C7}"/>
          </ac:spMkLst>
        </pc:spChg>
        <pc:spChg chg="mod ord">
          <ac:chgData name="Huhta Riku" userId="cd7a0ce5-b263-4bfb-a4a4-e0afc3d15542" providerId="ADAL" clId="{9C6E7C4B-0B6A-498A-B204-87113A5F4255}" dt="2022-09-12T06:01:58.896" v="208" actId="700"/>
          <ac:spMkLst>
            <pc:docMk/>
            <pc:sldMk cId="1574243971" sldId="309"/>
            <ac:spMk id="9" creationId="{5134F943-FC62-44B0-9D02-2AD6C128F3D1}"/>
          </ac:spMkLst>
        </pc:spChg>
        <pc:spChg chg="mod">
          <ac:chgData name="Huhta Riku" userId="cd7a0ce5-b263-4bfb-a4a4-e0afc3d15542" providerId="ADAL" clId="{9C6E7C4B-0B6A-498A-B204-87113A5F4255}" dt="2022-09-12T06:19:24.884" v="325"/>
          <ac:spMkLst>
            <pc:docMk/>
            <pc:sldMk cId="1574243971" sldId="309"/>
            <ac:spMk id="53" creationId="{07FEA6D7-855E-4212-9CF1-B4130A3DCCC1}"/>
          </ac:spMkLst>
        </pc:spChg>
      </pc:sldChg>
      <pc:sldChg chg="add del">
        <pc:chgData name="Huhta Riku" userId="cd7a0ce5-b263-4bfb-a4a4-e0afc3d15542" providerId="ADAL" clId="{9C6E7C4B-0B6A-498A-B204-87113A5F4255}" dt="2022-09-12T05:56:26.408" v="17" actId="47"/>
        <pc:sldMkLst>
          <pc:docMk/>
          <pc:sldMk cId="2072227829" sldId="602"/>
        </pc:sldMkLst>
      </pc:sldChg>
      <pc:sldChg chg="add del">
        <pc:chgData name="Huhta Riku" userId="cd7a0ce5-b263-4bfb-a4a4-e0afc3d15542" providerId="ADAL" clId="{9C6E7C4B-0B6A-498A-B204-87113A5F4255}" dt="2022-09-12T05:56:26.408" v="17" actId="47"/>
        <pc:sldMkLst>
          <pc:docMk/>
          <pc:sldMk cId="49940569" sldId="649"/>
        </pc:sldMkLst>
      </pc:sldChg>
      <pc:sldChg chg="add del">
        <pc:chgData name="Huhta Riku" userId="cd7a0ce5-b263-4bfb-a4a4-e0afc3d15542" providerId="ADAL" clId="{9C6E7C4B-0B6A-498A-B204-87113A5F4255}" dt="2022-09-12T05:56:26.408" v="17" actId="47"/>
        <pc:sldMkLst>
          <pc:docMk/>
          <pc:sldMk cId="2625546258" sldId="731"/>
        </pc:sldMkLst>
      </pc:sldChg>
      <pc:sldChg chg="add del">
        <pc:chgData name="Huhta Riku" userId="cd7a0ce5-b263-4bfb-a4a4-e0afc3d15542" providerId="ADAL" clId="{9C6E7C4B-0B6A-498A-B204-87113A5F4255}" dt="2022-09-12T05:56:26.408" v="17" actId="47"/>
        <pc:sldMkLst>
          <pc:docMk/>
          <pc:sldMk cId="2944897982" sldId="732"/>
        </pc:sldMkLst>
      </pc:sldChg>
      <pc:sldChg chg="add del">
        <pc:chgData name="Huhta Riku" userId="cd7a0ce5-b263-4bfb-a4a4-e0afc3d15542" providerId="ADAL" clId="{9C6E7C4B-0B6A-498A-B204-87113A5F4255}" dt="2022-09-12T05:56:26.408" v="17" actId="47"/>
        <pc:sldMkLst>
          <pc:docMk/>
          <pc:sldMk cId="717994754" sldId="733"/>
        </pc:sldMkLst>
      </pc:sldChg>
      <pc:sldChg chg="add del">
        <pc:chgData name="Huhta Riku" userId="cd7a0ce5-b263-4bfb-a4a4-e0afc3d15542" providerId="ADAL" clId="{9C6E7C4B-0B6A-498A-B204-87113A5F4255}" dt="2022-09-12T05:56:26.408" v="17" actId="47"/>
        <pc:sldMkLst>
          <pc:docMk/>
          <pc:sldMk cId="2657716812" sldId="734"/>
        </pc:sldMkLst>
      </pc:sldChg>
      <pc:sldChg chg="add del">
        <pc:chgData name="Huhta Riku" userId="cd7a0ce5-b263-4bfb-a4a4-e0afc3d15542" providerId="ADAL" clId="{9C6E7C4B-0B6A-498A-B204-87113A5F4255}" dt="2022-09-12T05:56:26.408" v="17" actId="47"/>
        <pc:sldMkLst>
          <pc:docMk/>
          <pc:sldMk cId="1301708204" sldId="735"/>
        </pc:sldMkLst>
      </pc:sldChg>
      <pc:sldChg chg="add del">
        <pc:chgData name="Huhta Riku" userId="cd7a0ce5-b263-4bfb-a4a4-e0afc3d15542" providerId="ADAL" clId="{9C6E7C4B-0B6A-498A-B204-87113A5F4255}" dt="2022-09-12T05:56:26.408" v="17" actId="47"/>
        <pc:sldMkLst>
          <pc:docMk/>
          <pc:sldMk cId="3132512150" sldId="736"/>
        </pc:sldMkLst>
      </pc:sldChg>
      <pc:sldChg chg="add del">
        <pc:chgData name="Huhta Riku" userId="cd7a0ce5-b263-4bfb-a4a4-e0afc3d15542" providerId="ADAL" clId="{9C6E7C4B-0B6A-498A-B204-87113A5F4255}" dt="2022-09-12T05:56:26.408" v="17" actId="47"/>
        <pc:sldMkLst>
          <pc:docMk/>
          <pc:sldMk cId="219442679" sldId="739"/>
        </pc:sldMkLst>
      </pc:sldChg>
      <pc:sldChg chg="add del">
        <pc:chgData name="Huhta Riku" userId="cd7a0ce5-b263-4bfb-a4a4-e0afc3d15542" providerId="ADAL" clId="{9C6E7C4B-0B6A-498A-B204-87113A5F4255}" dt="2022-09-12T05:56:26.408" v="17" actId="47"/>
        <pc:sldMkLst>
          <pc:docMk/>
          <pc:sldMk cId="2857214408" sldId="740"/>
        </pc:sldMkLst>
      </pc:sldChg>
      <pc:sldChg chg="add del">
        <pc:chgData name="Huhta Riku" userId="cd7a0ce5-b263-4bfb-a4a4-e0afc3d15542" providerId="ADAL" clId="{9C6E7C4B-0B6A-498A-B204-87113A5F4255}" dt="2022-09-12T05:56:26.408" v="17" actId="47"/>
        <pc:sldMkLst>
          <pc:docMk/>
          <pc:sldMk cId="2406708823" sldId="742"/>
        </pc:sldMkLst>
      </pc:sldChg>
      <pc:sldChg chg="add del">
        <pc:chgData name="Huhta Riku" userId="cd7a0ce5-b263-4bfb-a4a4-e0afc3d15542" providerId="ADAL" clId="{9C6E7C4B-0B6A-498A-B204-87113A5F4255}" dt="2022-09-12T05:56:26.408" v="17" actId="47"/>
        <pc:sldMkLst>
          <pc:docMk/>
          <pc:sldMk cId="533385086" sldId="746"/>
        </pc:sldMkLst>
      </pc:sldChg>
      <pc:sldChg chg="add del">
        <pc:chgData name="Huhta Riku" userId="cd7a0ce5-b263-4bfb-a4a4-e0afc3d15542" providerId="ADAL" clId="{9C6E7C4B-0B6A-498A-B204-87113A5F4255}" dt="2022-09-12T05:56:26.408" v="17" actId="47"/>
        <pc:sldMkLst>
          <pc:docMk/>
          <pc:sldMk cId="2568776880" sldId="747"/>
        </pc:sldMkLst>
      </pc:sldChg>
      <pc:sldChg chg="add del">
        <pc:chgData name="Huhta Riku" userId="cd7a0ce5-b263-4bfb-a4a4-e0afc3d15542" providerId="ADAL" clId="{9C6E7C4B-0B6A-498A-B204-87113A5F4255}" dt="2022-09-12T05:56:26.408" v="17" actId="47"/>
        <pc:sldMkLst>
          <pc:docMk/>
          <pc:sldMk cId="3004267314" sldId="752"/>
        </pc:sldMkLst>
      </pc:sldChg>
      <pc:sldChg chg="add del">
        <pc:chgData name="Huhta Riku" userId="cd7a0ce5-b263-4bfb-a4a4-e0afc3d15542" providerId="ADAL" clId="{9C6E7C4B-0B6A-498A-B204-87113A5F4255}" dt="2022-09-12T05:56:26.408" v="17" actId="47"/>
        <pc:sldMkLst>
          <pc:docMk/>
          <pc:sldMk cId="1515322846" sldId="760"/>
        </pc:sldMkLst>
      </pc:sldChg>
      <pc:sldChg chg="add del">
        <pc:chgData name="Huhta Riku" userId="cd7a0ce5-b263-4bfb-a4a4-e0afc3d15542" providerId="ADAL" clId="{9C6E7C4B-0B6A-498A-B204-87113A5F4255}" dt="2022-09-12T05:56:26.408" v="17" actId="47"/>
        <pc:sldMkLst>
          <pc:docMk/>
          <pc:sldMk cId="51276834" sldId="761"/>
        </pc:sldMkLst>
      </pc:sldChg>
      <pc:sldChg chg="add del">
        <pc:chgData name="Huhta Riku" userId="cd7a0ce5-b263-4bfb-a4a4-e0afc3d15542" providerId="ADAL" clId="{9C6E7C4B-0B6A-498A-B204-87113A5F4255}" dt="2022-09-12T05:56:26.408" v="17" actId="47"/>
        <pc:sldMkLst>
          <pc:docMk/>
          <pc:sldMk cId="3371329640" sldId="762"/>
        </pc:sldMkLst>
      </pc:sldChg>
      <pc:sldChg chg="add del">
        <pc:chgData name="Huhta Riku" userId="cd7a0ce5-b263-4bfb-a4a4-e0afc3d15542" providerId="ADAL" clId="{9C6E7C4B-0B6A-498A-B204-87113A5F4255}" dt="2022-09-12T05:56:26.408" v="17" actId="47"/>
        <pc:sldMkLst>
          <pc:docMk/>
          <pc:sldMk cId="397698537" sldId="764"/>
        </pc:sldMkLst>
      </pc:sldChg>
      <pc:sldChg chg="add del">
        <pc:chgData name="Huhta Riku" userId="cd7a0ce5-b263-4bfb-a4a4-e0afc3d15542" providerId="ADAL" clId="{9C6E7C4B-0B6A-498A-B204-87113A5F4255}" dt="2022-09-12T05:56:26.408" v="17" actId="47"/>
        <pc:sldMkLst>
          <pc:docMk/>
          <pc:sldMk cId="1919352477" sldId="767"/>
        </pc:sldMkLst>
      </pc:sldChg>
      <pc:sldChg chg="add del">
        <pc:chgData name="Huhta Riku" userId="cd7a0ce5-b263-4bfb-a4a4-e0afc3d15542" providerId="ADAL" clId="{9C6E7C4B-0B6A-498A-B204-87113A5F4255}" dt="2022-09-12T05:56:26.408" v="17" actId="47"/>
        <pc:sldMkLst>
          <pc:docMk/>
          <pc:sldMk cId="3194193653" sldId="772"/>
        </pc:sldMkLst>
      </pc:sldChg>
      <pc:sldChg chg="add del">
        <pc:chgData name="Huhta Riku" userId="cd7a0ce5-b263-4bfb-a4a4-e0afc3d15542" providerId="ADAL" clId="{9C6E7C4B-0B6A-498A-B204-87113A5F4255}" dt="2022-09-12T05:56:26.408" v="17" actId="47"/>
        <pc:sldMkLst>
          <pc:docMk/>
          <pc:sldMk cId="3952427963" sldId="773"/>
        </pc:sldMkLst>
      </pc:sldChg>
      <pc:sldChg chg="add del">
        <pc:chgData name="Huhta Riku" userId="cd7a0ce5-b263-4bfb-a4a4-e0afc3d15542" providerId="ADAL" clId="{9C6E7C4B-0B6A-498A-B204-87113A5F4255}" dt="2022-09-12T05:56:26.408" v="17" actId="47"/>
        <pc:sldMkLst>
          <pc:docMk/>
          <pc:sldMk cId="3349788892" sldId="774"/>
        </pc:sldMkLst>
      </pc:sldChg>
      <pc:sldChg chg="add del">
        <pc:chgData name="Huhta Riku" userId="cd7a0ce5-b263-4bfb-a4a4-e0afc3d15542" providerId="ADAL" clId="{9C6E7C4B-0B6A-498A-B204-87113A5F4255}" dt="2022-09-12T05:56:26.408" v="17" actId="47"/>
        <pc:sldMkLst>
          <pc:docMk/>
          <pc:sldMk cId="196104987" sldId="776"/>
        </pc:sldMkLst>
      </pc:sldChg>
      <pc:sldChg chg="add del">
        <pc:chgData name="Huhta Riku" userId="cd7a0ce5-b263-4bfb-a4a4-e0afc3d15542" providerId="ADAL" clId="{9C6E7C4B-0B6A-498A-B204-87113A5F4255}" dt="2022-09-12T05:56:26.408" v="17" actId="47"/>
        <pc:sldMkLst>
          <pc:docMk/>
          <pc:sldMk cId="1610499972" sldId="779"/>
        </pc:sldMkLst>
      </pc:sldChg>
      <pc:sldChg chg="add del">
        <pc:chgData name="Huhta Riku" userId="cd7a0ce5-b263-4bfb-a4a4-e0afc3d15542" providerId="ADAL" clId="{9C6E7C4B-0B6A-498A-B204-87113A5F4255}" dt="2022-09-12T05:56:26.408" v="17" actId="47"/>
        <pc:sldMkLst>
          <pc:docMk/>
          <pc:sldMk cId="2973546334" sldId="782"/>
        </pc:sldMkLst>
      </pc:sldChg>
      <pc:sldChg chg="add del">
        <pc:chgData name="Huhta Riku" userId="cd7a0ce5-b263-4bfb-a4a4-e0afc3d15542" providerId="ADAL" clId="{9C6E7C4B-0B6A-498A-B204-87113A5F4255}" dt="2022-09-12T05:56:26.408" v="17" actId="47"/>
        <pc:sldMkLst>
          <pc:docMk/>
          <pc:sldMk cId="52993975" sldId="783"/>
        </pc:sldMkLst>
      </pc:sldChg>
      <pc:sldChg chg="add del">
        <pc:chgData name="Huhta Riku" userId="cd7a0ce5-b263-4bfb-a4a4-e0afc3d15542" providerId="ADAL" clId="{9C6E7C4B-0B6A-498A-B204-87113A5F4255}" dt="2022-09-12T05:56:26.408" v="17" actId="47"/>
        <pc:sldMkLst>
          <pc:docMk/>
          <pc:sldMk cId="4238952041" sldId="785"/>
        </pc:sldMkLst>
      </pc:sldChg>
      <pc:sldChg chg="add del">
        <pc:chgData name="Huhta Riku" userId="cd7a0ce5-b263-4bfb-a4a4-e0afc3d15542" providerId="ADAL" clId="{9C6E7C4B-0B6A-498A-B204-87113A5F4255}" dt="2022-09-12T05:56:26.408" v="17" actId="47"/>
        <pc:sldMkLst>
          <pc:docMk/>
          <pc:sldMk cId="3170424005" sldId="786"/>
        </pc:sldMkLst>
      </pc:sldChg>
      <pc:sldChg chg="add del">
        <pc:chgData name="Huhta Riku" userId="cd7a0ce5-b263-4bfb-a4a4-e0afc3d15542" providerId="ADAL" clId="{9C6E7C4B-0B6A-498A-B204-87113A5F4255}" dt="2022-09-12T05:56:26.408" v="17" actId="47"/>
        <pc:sldMkLst>
          <pc:docMk/>
          <pc:sldMk cId="19832709" sldId="787"/>
        </pc:sldMkLst>
      </pc:sldChg>
      <pc:sldChg chg="add del">
        <pc:chgData name="Huhta Riku" userId="cd7a0ce5-b263-4bfb-a4a4-e0afc3d15542" providerId="ADAL" clId="{9C6E7C4B-0B6A-498A-B204-87113A5F4255}" dt="2022-09-12T05:56:26.408" v="17" actId="47"/>
        <pc:sldMkLst>
          <pc:docMk/>
          <pc:sldMk cId="2582829537" sldId="788"/>
        </pc:sldMkLst>
      </pc:sldChg>
      <pc:sldChg chg="add del">
        <pc:chgData name="Huhta Riku" userId="cd7a0ce5-b263-4bfb-a4a4-e0afc3d15542" providerId="ADAL" clId="{9C6E7C4B-0B6A-498A-B204-87113A5F4255}" dt="2022-09-12T05:56:26.408" v="17" actId="47"/>
        <pc:sldMkLst>
          <pc:docMk/>
          <pc:sldMk cId="2028417124" sldId="789"/>
        </pc:sldMkLst>
      </pc:sldChg>
      <pc:sldChg chg="add del">
        <pc:chgData name="Huhta Riku" userId="cd7a0ce5-b263-4bfb-a4a4-e0afc3d15542" providerId="ADAL" clId="{9C6E7C4B-0B6A-498A-B204-87113A5F4255}" dt="2022-09-12T05:56:26.408" v="17" actId="47"/>
        <pc:sldMkLst>
          <pc:docMk/>
          <pc:sldMk cId="2352410910" sldId="790"/>
        </pc:sldMkLst>
      </pc:sldChg>
      <pc:sldChg chg="add del">
        <pc:chgData name="Huhta Riku" userId="cd7a0ce5-b263-4bfb-a4a4-e0afc3d15542" providerId="ADAL" clId="{9C6E7C4B-0B6A-498A-B204-87113A5F4255}" dt="2022-09-12T05:56:26.408" v="17" actId="47"/>
        <pc:sldMkLst>
          <pc:docMk/>
          <pc:sldMk cId="2653012605" sldId="791"/>
        </pc:sldMkLst>
      </pc:sldChg>
      <pc:sldChg chg="add del">
        <pc:chgData name="Huhta Riku" userId="cd7a0ce5-b263-4bfb-a4a4-e0afc3d15542" providerId="ADAL" clId="{9C6E7C4B-0B6A-498A-B204-87113A5F4255}" dt="2022-09-12T05:56:26.408" v="17" actId="47"/>
        <pc:sldMkLst>
          <pc:docMk/>
          <pc:sldMk cId="719290087" sldId="792"/>
        </pc:sldMkLst>
      </pc:sldChg>
      <pc:sldChg chg="modSp add mod">
        <pc:chgData name="Huhta Riku" userId="cd7a0ce5-b263-4bfb-a4a4-e0afc3d15542" providerId="ADAL" clId="{9C6E7C4B-0B6A-498A-B204-87113A5F4255}" dt="2022-09-12T06:07:29.305" v="289" actId="255"/>
        <pc:sldMkLst>
          <pc:docMk/>
          <pc:sldMk cId="1967842591" sldId="793"/>
        </pc:sldMkLst>
        <pc:spChg chg="mod">
          <ac:chgData name="Huhta Riku" userId="cd7a0ce5-b263-4bfb-a4a4-e0afc3d15542" providerId="ADAL" clId="{9C6E7C4B-0B6A-498A-B204-87113A5F4255}" dt="2022-09-12T06:06:42.072" v="271" actId="27636"/>
          <ac:spMkLst>
            <pc:docMk/>
            <pc:sldMk cId="1967842591" sldId="793"/>
            <ac:spMk id="2" creationId="{A14FD13A-2483-4C4C-A1A7-067D94A23E0A}"/>
          </ac:spMkLst>
        </pc:spChg>
        <pc:spChg chg="mod">
          <ac:chgData name="Huhta Riku" userId="cd7a0ce5-b263-4bfb-a4a4-e0afc3d15542" providerId="ADAL" clId="{9C6E7C4B-0B6A-498A-B204-87113A5F4255}" dt="2022-09-12T06:07:29.305" v="289" actId="255"/>
          <ac:spMkLst>
            <pc:docMk/>
            <pc:sldMk cId="1967842591" sldId="793"/>
            <ac:spMk id="4" creationId="{9C00E9E5-7D93-43EF-B261-516E27F83CCB}"/>
          </ac:spMkLst>
        </pc:spChg>
        <pc:picChg chg="mod">
          <ac:chgData name="Huhta Riku" userId="cd7a0ce5-b263-4bfb-a4a4-e0afc3d15542" providerId="ADAL" clId="{9C6E7C4B-0B6A-498A-B204-87113A5F4255}" dt="2022-09-12T06:06:33.661" v="266" actId="1076"/>
          <ac:picMkLst>
            <pc:docMk/>
            <pc:sldMk cId="1967842591" sldId="793"/>
            <ac:picMk id="8" creationId="{4209335B-112A-4607-AB2F-A999543B77B3}"/>
          </ac:picMkLst>
        </pc:picChg>
      </pc:sldChg>
      <pc:sldChg chg="add del">
        <pc:chgData name="Huhta Riku" userId="cd7a0ce5-b263-4bfb-a4a4-e0afc3d15542" providerId="ADAL" clId="{9C6E7C4B-0B6A-498A-B204-87113A5F4255}" dt="2022-09-12T05:56:26.408" v="17" actId="47"/>
        <pc:sldMkLst>
          <pc:docMk/>
          <pc:sldMk cId="2287851798" sldId="793"/>
        </pc:sldMkLst>
      </pc:sldChg>
      <pc:sldChg chg="add del">
        <pc:chgData name="Huhta Riku" userId="cd7a0ce5-b263-4bfb-a4a4-e0afc3d15542" providerId="ADAL" clId="{9C6E7C4B-0B6A-498A-B204-87113A5F4255}" dt="2022-09-12T05:56:26.408" v="17" actId="47"/>
        <pc:sldMkLst>
          <pc:docMk/>
          <pc:sldMk cId="2132951149" sldId="794"/>
        </pc:sldMkLst>
      </pc:sldChg>
      <pc:sldChg chg="add del">
        <pc:chgData name="Huhta Riku" userId="cd7a0ce5-b263-4bfb-a4a4-e0afc3d15542" providerId="ADAL" clId="{9C6E7C4B-0B6A-498A-B204-87113A5F4255}" dt="2022-09-12T05:56:26.408" v="17" actId="47"/>
        <pc:sldMkLst>
          <pc:docMk/>
          <pc:sldMk cId="3767272263" sldId="795"/>
        </pc:sldMkLst>
      </pc:sldChg>
      <pc:sldChg chg="add del">
        <pc:chgData name="Huhta Riku" userId="cd7a0ce5-b263-4bfb-a4a4-e0afc3d15542" providerId="ADAL" clId="{9C6E7C4B-0B6A-498A-B204-87113A5F4255}" dt="2022-09-12T05:56:26.408" v="17" actId="47"/>
        <pc:sldMkLst>
          <pc:docMk/>
          <pc:sldMk cId="1109159876" sldId="796"/>
        </pc:sldMkLst>
      </pc:sldChg>
      <pc:sldChg chg="add del">
        <pc:chgData name="Huhta Riku" userId="cd7a0ce5-b263-4bfb-a4a4-e0afc3d15542" providerId="ADAL" clId="{9C6E7C4B-0B6A-498A-B204-87113A5F4255}" dt="2022-09-12T05:56:26.408" v="17" actId="47"/>
        <pc:sldMkLst>
          <pc:docMk/>
          <pc:sldMk cId="2256230471" sldId="797"/>
        </pc:sldMkLst>
      </pc:sldChg>
      <pc:sldChg chg="del">
        <pc:chgData name="Huhta Riku" userId="cd7a0ce5-b263-4bfb-a4a4-e0afc3d15542" providerId="ADAL" clId="{9C6E7C4B-0B6A-498A-B204-87113A5F4255}" dt="2022-09-12T05:56:23.884" v="14"/>
        <pc:sldMkLst>
          <pc:docMk/>
          <pc:sldMk cId="215120733" sldId="798"/>
        </pc:sldMkLst>
      </pc:sldChg>
      <pc:sldChg chg="add del">
        <pc:chgData name="Huhta Riku" userId="cd7a0ce5-b263-4bfb-a4a4-e0afc3d15542" providerId="ADAL" clId="{9C6E7C4B-0B6A-498A-B204-87113A5F4255}" dt="2022-09-12T05:56:26.408" v="17" actId="47"/>
        <pc:sldMkLst>
          <pc:docMk/>
          <pc:sldMk cId="3578599254" sldId="798"/>
        </pc:sldMkLst>
      </pc:sldChg>
      <pc:sldChg chg="add del">
        <pc:chgData name="Huhta Riku" userId="cd7a0ce5-b263-4bfb-a4a4-e0afc3d15542" providerId="ADAL" clId="{9C6E7C4B-0B6A-498A-B204-87113A5F4255}" dt="2022-09-12T05:56:26.408" v="17" actId="47"/>
        <pc:sldMkLst>
          <pc:docMk/>
          <pc:sldMk cId="2232436162" sldId="799"/>
        </pc:sldMkLst>
      </pc:sldChg>
      <pc:sldChg chg="add del">
        <pc:chgData name="Huhta Riku" userId="cd7a0ce5-b263-4bfb-a4a4-e0afc3d15542" providerId="ADAL" clId="{9C6E7C4B-0B6A-498A-B204-87113A5F4255}" dt="2022-09-12T05:56:26.408" v="17" actId="47"/>
        <pc:sldMkLst>
          <pc:docMk/>
          <pc:sldMk cId="2964799703" sldId="800"/>
        </pc:sldMkLst>
      </pc:sldChg>
      <pc:sldChg chg="add del">
        <pc:chgData name="Huhta Riku" userId="cd7a0ce5-b263-4bfb-a4a4-e0afc3d15542" providerId="ADAL" clId="{9C6E7C4B-0B6A-498A-B204-87113A5F4255}" dt="2022-09-12T05:56:26.408" v="17" actId="47"/>
        <pc:sldMkLst>
          <pc:docMk/>
          <pc:sldMk cId="2009979221" sldId="801"/>
        </pc:sldMkLst>
      </pc:sldChg>
      <pc:sldChg chg="add del">
        <pc:chgData name="Huhta Riku" userId="cd7a0ce5-b263-4bfb-a4a4-e0afc3d15542" providerId="ADAL" clId="{9C6E7C4B-0B6A-498A-B204-87113A5F4255}" dt="2022-09-12T05:56:26.408" v="17" actId="47"/>
        <pc:sldMkLst>
          <pc:docMk/>
          <pc:sldMk cId="65657040" sldId="802"/>
        </pc:sldMkLst>
      </pc:sldChg>
      <pc:sldChg chg="add del">
        <pc:chgData name="Huhta Riku" userId="cd7a0ce5-b263-4bfb-a4a4-e0afc3d15542" providerId="ADAL" clId="{9C6E7C4B-0B6A-498A-B204-87113A5F4255}" dt="2022-09-12T05:56:26.408" v="17" actId="47"/>
        <pc:sldMkLst>
          <pc:docMk/>
          <pc:sldMk cId="452984214" sldId="803"/>
        </pc:sldMkLst>
      </pc:sldChg>
      <pc:sldChg chg="addSp delSp modSp add mod">
        <pc:chgData name="Huhta Riku" userId="cd7a0ce5-b263-4bfb-a4a4-e0afc3d15542" providerId="ADAL" clId="{9C6E7C4B-0B6A-498A-B204-87113A5F4255}" dt="2022-09-12T06:09:17.786" v="324" actId="20577"/>
        <pc:sldMkLst>
          <pc:docMk/>
          <pc:sldMk cId="2367981612" sldId="803"/>
        </pc:sldMkLst>
        <pc:spChg chg="mod">
          <ac:chgData name="Huhta Riku" userId="cd7a0ce5-b263-4bfb-a4a4-e0afc3d15542" providerId="ADAL" clId="{9C6E7C4B-0B6A-498A-B204-87113A5F4255}" dt="2022-09-12T06:08:47.662" v="309" actId="1076"/>
          <ac:spMkLst>
            <pc:docMk/>
            <pc:sldMk cId="2367981612" sldId="803"/>
            <ac:spMk id="2" creationId="{3FB1445B-D96F-4DA2-81FD-6FDD77CC578D}"/>
          </ac:spMkLst>
        </pc:spChg>
        <pc:spChg chg="mod">
          <ac:chgData name="Huhta Riku" userId="cd7a0ce5-b263-4bfb-a4a4-e0afc3d15542" providerId="ADAL" clId="{9C6E7C4B-0B6A-498A-B204-87113A5F4255}" dt="2022-09-12T06:08:47.662" v="309" actId="1076"/>
          <ac:spMkLst>
            <pc:docMk/>
            <pc:sldMk cId="2367981612" sldId="803"/>
            <ac:spMk id="3" creationId="{932541E1-A2DD-4588-AFC9-E948BA4FB77B}"/>
          </ac:spMkLst>
        </pc:spChg>
        <pc:spChg chg="add del mod">
          <ac:chgData name="Huhta Riku" userId="cd7a0ce5-b263-4bfb-a4a4-e0afc3d15542" providerId="ADAL" clId="{9C6E7C4B-0B6A-498A-B204-87113A5F4255}" dt="2022-09-12T06:08:42.735" v="308" actId="1076"/>
          <ac:spMkLst>
            <pc:docMk/>
            <pc:sldMk cId="2367981612" sldId="803"/>
            <ac:spMk id="4" creationId="{E7CB7211-59AE-4ED2-BDD1-E4EBB83EDAAC}"/>
          </ac:spMkLst>
        </pc:spChg>
        <pc:spChg chg="mod">
          <ac:chgData name="Huhta Riku" userId="cd7a0ce5-b263-4bfb-a4a4-e0afc3d15542" providerId="ADAL" clId="{9C6E7C4B-0B6A-498A-B204-87113A5F4255}" dt="2022-09-12T06:09:17.786" v="324" actId="20577"/>
          <ac:spMkLst>
            <pc:docMk/>
            <pc:sldMk cId="2367981612" sldId="803"/>
            <ac:spMk id="9" creationId="{4DFEAE7B-DC94-47EC-8807-B38EF7F6E178}"/>
          </ac:spMkLst>
        </pc:spChg>
        <pc:spChg chg="mod">
          <ac:chgData name="Huhta Riku" userId="cd7a0ce5-b263-4bfb-a4a4-e0afc3d15542" providerId="ADAL" clId="{9C6E7C4B-0B6A-498A-B204-87113A5F4255}" dt="2022-09-12T06:08:51.275" v="311" actId="403"/>
          <ac:spMkLst>
            <pc:docMk/>
            <pc:sldMk cId="2367981612" sldId="803"/>
            <ac:spMk id="11" creationId="{D1125DC0-B6E2-4C02-A6AB-FCBED58C9740}"/>
          </ac:spMkLst>
        </pc:spChg>
        <pc:spChg chg="mod">
          <ac:chgData name="Huhta Riku" userId="cd7a0ce5-b263-4bfb-a4a4-e0afc3d15542" providerId="ADAL" clId="{9C6E7C4B-0B6A-498A-B204-87113A5F4255}" dt="2022-09-12T06:08:54.384" v="313" actId="403"/>
          <ac:spMkLst>
            <pc:docMk/>
            <pc:sldMk cId="2367981612" sldId="803"/>
            <ac:spMk id="12" creationId="{B969941D-7BAE-4193-A487-6FC8528EC251}"/>
          </ac:spMkLst>
        </pc:spChg>
        <pc:spChg chg="mod">
          <ac:chgData name="Huhta Riku" userId="cd7a0ce5-b263-4bfb-a4a4-e0afc3d15542" providerId="ADAL" clId="{9C6E7C4B-0B6A-498A-B204-87113A5F4255}" dt="2022-09-12T06:08:51.275" v="311" actId="403"/>
          <ac:spMkLst>
            <pc:docMk/>
            <pc:sldMk cId="2367981612" sldId="803"/>
            <ac:spMk id="13" creationId="{C8B9307C-DB61-40D4-9ED8-5B142831D6B0}"/>
          </ac:spMkLst>
        </pc:spChg>
        <pc:spChg chg="mod">
          <ac:chgData name="Huhta Riku" userId="cd7a0ce5-b263-4bfb-a4a4-e0afc3d15542" providerId="ADAL" clId="{9C6E7C4B-0B6A-498A-B204-87113A5F4255}" dt="2022-09-12T06:08:55.813" v="314" actId="403"/>
          <ac:spMkLst>
            <pc:docMk/>
            <pc:sldMk cId="2367981612" sldId="803"/>
            <ac:spMk id="14" creationId="{80082BC5-9CCF-4A91-A888-88BAE7E90731}"/>
          </ac:spMkLst>
        </pc:spChg>
        <pc:spChg chg="mod">
          <ac:chgData name="Huhta Riku" userId="cd7a0ce5-b263-4bfb-a4a4-e0afc3d15542" providerId="ADAL" clId="{9C6E7C4B-0B6A-498A-B204-87113A5F4255}" dt="2022-09-12T06:08:51.275" v="311" actId="403"/>
          <ac:spMkLst>
            <pc:docMk/>
            <pc:sldMk cId="2367981612" sldId="803"/>
            <ac:spMk id="15" creationId="{811C4E06-61E7-4682-86F4-4F21069CF1ED}"/>
          </ac:spMkLst>
        </pc:spChg>
        <pc:spChg chg="mod">
          <ac:chgData name="Huhta Riku" userId="cd7a0ce5-b263-4bfb-a4a4-e0afc3d15542" providerId="ADAL" clId="{9C6E7C4B-0B6A-498A-B204-87113A5F4255}" dt="2022-09-12T06:08:33.622" v="304" actId="1076"/>
          <ac:spMkLst>
            <pc:docMk/>
            <pc:sldMk cId="2367981612" sldId="803"/>
            <ac:spMk id="16" creationId="{35F58F14-95FE-46F4-B0BF-3652AA11D68E}"/>
          </ac:spMkLst>
        </pc:spChg>
        <pc:spChg chg="mod">
          <ac:chgData name="Huhta Riku" userId="cd7a0ce5-b263-4bfb-a4a4-e0afc3d15542" providerId="ADAL" clId="{9C6E7C4B-0B6A-498A-B204-87113A5F4255}" dt="2022-09-12T06:08:33.622" v="304" actId="1076"/>
          <ac:spMkLst>
            <pc:docMk/>
            <pc:sldMk cId="2367981612" sldId="803"/>
            <ac:spMk id="17" creationId="{C1754378-701F-4FEA-A90E-6F6303FE1653}"/>
          </ac:spMkLst>
        </pc:spChg>
        <pc:grpChg chg="mod">
          <ac:chgData name="Huhta Riku" userId="cd7a0ce5-b263-4bfb-a4a4-e0afc3d15542" providerId="ADAL" clId="{9C6E7C4B-0B6A-498A-B204-87113A5F4255}" dt="2022-09-12T06:08:47.662" v="309" actId="1076"/>
          <ac:grpSpMkLst>
            <pc:docMk/>
            <pc:sldMk cId="2367981612" sldId="803"/>
            <ac:grpSpMk id="5" creationId="{7F5EEDE1-F495-48F0-BE29-A856115D74E5}"/>
          </ac:grpSpMkLst>
        </pc:grpChg>
        <pc:grpChg chg="mod">
          <ac:chgData name="Huhta Riku" userId="cd7a0ce5-b263-4bfb-a4a4-e0afc3d15542" providerId="ADAL" clId="{9C6E7C4B-0B6A-498A-B204-87113A5F4255}" dt="2022-09-12T06:08:47.662" v="309" actId="1076"/>
          <ac:grpSpMkLst>
            <pc:docMk/>
            <pc:sldMk cId="2367981612" sldId="803"/>
            <ac:grpSpMk id="10" creationId="{31A24002-21A8-4331-B339-323689F5E5EB}"/>
          </ac:grpSpMkLst>
        </pc:grpChg>
        <pc:grpChg chg="mod">
          <ac:chgData name="Huhta Riku" userId="cd7a0ce5-b263-4bfb-a4a4-e0afc3d15542" providerId="ADAL" clId="{9C6E7C4B-0B6A-498A-B204-87113A5F4255}" dt="2022-09-12T06:08:47.662" v="309" actId="1076"/>
          <ac:grpSpMkLst>
            <pc:docMk/>
            <pc:sldMk cId="2367981612" sldId="803"/>
            <ac:grpSpMk id="18" creationId="{3999EE11-D8BA-4B74-9C27-485302B5112C}"/>
          </ac:grpSpMkLst>
        </pc:grpChg>
        <pc:picChg chg="mod">
          <ac:chgData name="Huhta Riku" userId="cd7a0ce5-b263-4bfb-a4a4-e0afc3d15542" providerId="ADAL" clId="{9C6E7C4B-0B6A-498A-B204-87113A5F4255}" dt="2022-09-12T06:08:47.662" v="309" actId="1076"/>
          <ac:picMkLst>
            <pc:docMk/>
            <pc:sldMk cId="2367981612" sldId="803"/>
            <ac:picMk id="6" creationId="{EB237EE8-7380-43E9-8F1F-633B918A3BFC}"/>
          </ac:picMkLst>
        </pc:picChg>
        <pc:picChg chg="mod">
          <ac:chgData name="Huhta Riku" userId="cd7a0ce5-b263-4bfb-a4a4-e0afc3d15542" providerId="ADAL" clId="{9C6E7C4B-0B6A-498A-B204-87113A5F4255}" dt="2022-09-12T06:08:47.662" v="309" actId="1076"/>
          <ac:picMkLst>
            <pc:docMk/>
            <pc:sldMk cId="2367981612" sldId="803"/>
            <ac:picMk id="7" creationId="{A78A87F5-2791-4346-B5B6-5780EF807DB0}"/>
          </ac:picMkLst>
        </pc:picChg>
        <pc:picChg chg="mod">
          <ac:chgData name="Huhta Riku" userId="cd7a0ce5-b263-4bfb-a4a4-e0afc3d15542" providerId="ADAL" clId="{9C6E7C4B-0B6A-498A-B204-87113A5F4255}" dt="2022-09-12T06:08:47.662" v="309" actId="1076"/>
          <ac:picMkLst>
            <pc:docMk/>
            <pc:sldMk cId="2367981612" sldId="803"/>
            <ac:picMk id="8" creationId="{E1B3F791-F3D8-45DF-8A1F-52C5ACF9219C}"/>
          </ac:picMkLst>
        </pc:picChg>
      </pc:sldChg>
      <pc:sldChg chg="add del">
        <pc:chgData name="Huhta Riku" userId="cd7a0ce5-b263-4bfb-a4a4-e0afc3d15542" providerId="ADAL" clId="{9C6E7C4B-0B6A-498A-B204-87113A5F4255}" dt="2022-09-12T05:56:26.408" v="17" actId="47"/>
        <pc:sldMkLst>
          <pc:docMk/>
          <pc:sldMk cId="1146533984" sldId="804"/>
        </pc:sldMkLst>
      </pc:sldChg>
      <pc:sldChg chg="add del">
        <pc:chgData name="Huhta Riku" userId="cd7a0ce5-b263-4bfb-a4a4-e0afc3d15542" providerId="ADAL" clId="{9C6E7C4B-0B6A-498A-B204-87113A5F4255}" dt="2022-09-12T05:56:26.408" v="17" actId="47"/>
        <pc:sldMkLst>
          <pc:docMk/>
          <pc:sldMk cId="3547037099" sldId="805"/>
        </pc:sldMkLst>
      </pc:sldChg>
      <pc:sldChg chg="add del">
        <pc:chgData name="Huhta Riku" userId="cd7a0ce5-b263-4bfb-a4a4-e0afc3d15542" providerId="ADAL" clId="{9C6E7C4B-0B6A-498A-B204-87113A5F4255}" dt="2022-09-12T05:56:26.408" v="17" actId="47"/>
        <pc:sldMkLst>
          <pc:docMk/>
          <pc:sldMk cId="2596113593" sldId="806"/>
        </pc:sldMkLst>
      </pc:sldChg>
      <pc:sldChg chg="add del">
        <pc:chgData name="Huhta Riku" userId="cd7a0ce5-b263-4bfb-a4a4-e0afc3d15542" providerId="ADAL" clId="{9C6E7C4B-0B6A-498A-B204-87113A5F4255}" dt="2022-09-12T05:56:26.408" v="17" actId="47"/>
        <pc:sldMkLst>
          <pc:docMk/>
          <pc:sldMk cId="2955729530" sldId="807"/>
        </pc:sldMkLst>
      </pc:sldChg>
      <pc:sldChg chg="add del">
        <pc:chgData name="Huhta Riku" userId="cd7a0ce5-b263-4bfb-a4a4-e0afc3d15542" providerId="ADAL" clId="{9C6E7C4B-0B6A-498A-B204-87113A5F4255}" dt="2022-09-12T05:56:26.408" v="17" actId="47"/>
        <pc:sldMkLst>
          <pc:docMk/>
          <pc:sldMk cId="3219705485" sldId="808"/>
        </pc:sldMkLst>
      </pc:sldChg>
      <pc:sldChg chg="add del">
        <pc:chgData name="Huhta Riku" userId="cd7a0ce5-b263-4bfb-a4a4-e0afc3d15542" providerId="ADAL" clId="{9C6E7C4B-0B6A-498A-B204-87113A5F4255}" dt="2022-09-12T05:56:26.408" v="17" actId="47"/>
        <pc:sldMkLst>
          <pc:docMk/>
          <pc:sldMk cId="135439751" sldId="809"/>
        </pc:sldMkLst>
      </pc:sldChg>
      <pc:sldChg chg="add del">
        <pc:chgData name="Huhta Riku" userId="cd7a0ce5-b263-4bfb-a4a4-e0afc3d15542" providerId="ADAL" clId="{9C6E7C4B-0B6A-498A-B204-87113A5F4255}" dt="2022-09-12T05:56:26.408" v="17" actId="47"/>
        <pc:sldMkLst>
          <pc:docMk/>
          <pc:sldMk cId="2358471123" sldId="810"/>
        </pc:sldMkLst>
      </pc:sldChg>
      <pc:sldChg chg="add del">
        <pc:chgData name="Huhta Riku" userId="cd7a0ce5-b263-4bfb-a4a4-e0afc3d15542" providerId="ADAL" clId="{9C6E7C4B-0B6A-498A-B204-87113A5F4255}" dt="2022-09-12T05:56:26.408" v="17" actId="47"/>
        <pc:sldMkLst>
          <pc:docMk/>
          <pc:sldMk cId="2970701013" sldId="811"/>
        </pc:sldMkLst>
      </pc:sldChg>
      <pc:sldChg chg="add del">
        <pc:chgData name="Huhta Riku" userId="cd7a0ce5-b263-4bfb-a4a4-e0afc3d15542" providerId="ADAL" clId="{9C6E7C4B-0B6A-498A-B204-87113A5F4255}" dt="2022-09-12T05:56:26.408" v="17" actId="47"/>
        <pc:sldMkLst>
          <pc:docMk/>
          <pc:sldMk cId="1082861459" sldId="812"/>
        </pc:sldMkLst>
      </pc:sldChg>
      <pc:sldChg chg="add del">
        <pc:chgData name="Huhta Riku" userId="cd7a0ce5-b263-4bfb-a4a4-e0afc3d15542" providerId="ADAL" clId="{9C6E7C4B-0B6A-498A-B204-87113A5F4255}" dt="2022-09-12T05:56:26.408" v="17" actId="47"/>
        <pc:sldMkLst>
          <pc:docMk/>
          <pc:sldMk cId="2187862666" sldId="813"/>
        </pc:sldMkLst>
      </pc:sldChg>
      <pc:sldChg chg="modSp add mod">
        <pc:chgData name="Huhta Riku" userId="cd7a0ce5-b263-4bfb-a4a4-e0afc3d15542" providerId="ADAL" clId="{9C6E7C4B-0B6A-498A-B204-87113A5F4255}" dt="2022-09-12T06:00:58.982" v="81" actId="113"/>
        <pc:sldMkLst>
          <pc:docMk/>
          <pc:sldMk cId="3370301567" sldId="814"/>
        </pc:sldMkLst>
        <pc:spChg chg="mod">
          <ac:chgData name="Huhta Riku" userId="cd7a0ce5-b263-4bfb-a4a4-e0afc3d15542" providerId="ADAL" clId="{9C6E7C4B-0B6A-498A-B204-87113A5F4255}" dt="2022-09-12T05:58:53.363" v="58" actId="27636"/>
          <ac:spMkLst>
            <pc:docMk/>
            <pc:sldMk cId="3370301567" sldId="814"/>
            <ac:spMk id="6" creationId="{4722095A-F4A0-42CA-8663-A91AC3E38A3E}"/>
          </ac:spMkLst>
        </pc:spChg>
        <pc:spChg chg="mod">
          <ac:chgData name="Huhta Riku" userId="cd7a0ce5-b263-4bfb-a4a4-e0afc3d15542" providerId="ADAL" clId="{9C6E7C4B-0B6A-498A-B204-87113A5F4255}" dt="2022-09-12T06:00:58.982" v="81" actId="113"/>
          <ac:spMkLst>
            <pc:docMk/>
            <pc:sldMk cId="3370301567" sldId="814"/>
            <ac:spMk id="13" creationId="{1D79AEA3-E1C6-4987-835B-953E87E6BF5A}"/>
          </ac:spMkLst>
        </pc:spChg>
      </pc:sldChg>
      <pc:sldChg chg="add del">
        <pc:chgData name="Huhta Riku" userId="cd7a0ce5-b263-4bfb-a4a4-e0afc3d15542" providerId="ADAL" clId="{9C6E7C4B-0B6A-498A-B204-87113A5F4255}" dt="2022-09-12T05:56:26.408" v="17" actId="47"/>
        <pc:sldMkLst>
          <pc:docMk/>
          <pc:sldMk cId="3388299638" sldId="814"/>
        </pc:sldMkLst>
      </pc:sldChg>
      <pc:sldChg chg="modSp add mod">
        <pc:chgData name="Huhta Riku" userId="cd7a0ce5-b263-4bfb-a4a4-e0afc3d15542" providerId="ADAL" clId="{9C6E7C4B-0B6A-498A-B204-87113A5F4255}" dt="2022-09-12T06:01:48.476" v="206" actId="113"/>
        <pc:sldMkLst>
          <pc:docMk/>
          <pc:sldMk cId="714778214" sldId="815"/>
        </pc:sldMkLst>
        <pc:spChg chg="mod">
          <ac:chgData name="Huhta Riku" userId="cd7a0ce5-b263-4bfb-a4a4-e0afc3d15542" providerId="ADAL" clId="{9C6E7C4B-0B6A-498A-B204-87113A5F4255}" dt="2022-09-12T06:01:33.416" v="204" actId="20577"/>
          <ac:spMkLst>
            <pc:docMk/>
            <pc:sldMk cId="714778214" sldId="815"/>
            <ac:spMk id="2" creationId="{9B08181D-AE6F-4B25-93AA-78970EA22D17}"/>
          </ac:spMkLst>
        </pc:spChg>
        <pc:spChg chg="mod">
          <ac:chgData name="Huhta Riku" userId="cd7a0ce5-b263-4bfb-a4a4-e0afc3d15542" providerId="ADAL" clId="{9C6E7C4B-0B6A-498A-B204-87113A5F4255}" dt="2022-09-12T06:01:48.476" v="206" actId="113"/>
          <ac:spMkLst>
            <pc:docMk/>
            <pc:sldMk cId="714778214" sldId="815"/>
            <ac:spMk id="3" creationId="{48603643-D071-4F03-9BB0-FC95DA0E6A2D}"/>
          </ac:spMkLst>
        </pc:spChg>
      </pc:sldChg>
      <pc:sldChg chg="add del">
        <pc:chgData name="Huhta Riku" userId="cd7a0ce5-b263-4bfb-a4a4-e0afc3d15542" providerId="ADAL" clId="{9C6E7C4B-0B6A-498A-B204-87113A5F4255}" dt="2022-09-12T05:56:26.408" v="17" actId="47"/>
        <pc:sldMkLst>
          <pc:docMk/>
          <pc:sldMk cId="1071485130" sldId="815"/>
        </pc:sldMkLst>
      </pc:sldChg>
      <pc:sldChg chg="addSp delSp modSp add del mod modClrScheme chgLayout">
        <pc:chgData name="Huhta Riku" userId="cd7a0ce5-b263-4bfb-a4a4-e0afc3d15542" providerId="ADAL" clId="{9C6E7C4B-0B6A-498A-B204-87113A5F4255}" dt="2022-09-12T06:24:39.290" v="333" actId="478"/>
        <pc:sldMkLst>
          <pc:docMk/>
          <pc:sldMk cId="3157077943" sldId="820"/>
        </pc:sldMkLst>
        <pc:spChg chg="mod ord">
          <ac:chgData name="Huhta Riku" userId="cd7a0ce5-b263-4bfb-a4a4-e0afc3d15542" providerId="ADAL" clId="{9C6E7C4B-0B6A-498A-B204-87113A5F4255}" dt="2022-09-12T06:24:17.354" v="328" actId="700"/>
          <ac:spMkLst>
            <pc:docMk/>
            <pc:sldMk cId="3157077943" sldId="820"/>
            <ac:spMk id="2" creationId="{6D66C009-6815-42B7-AB54-6B1474BED052}"/>
          </ac:spMkLst>
        </pc:spChg>
        <pc:spChg chg="del mod ord">
          <ac:chgData name="Huhta Riku" userId="cd7a0ce5-b263-4bfb-a4a4-e0afc3d15542" providerId="ADAL" clId="{9C6E7C4B-0B6A-498A-B204-87113A5F4255}" dt="2022-09-12T06:24:39.290" v="333" actId="478"/>
          <ac:spMkLst>
            <pc:docMk/>
            <pc:sldMk cId="3157077943" sldId="820"/>
            <ac:spMk id="4" creationId="{064160D8-B945-407A-AEDF-1425BE0019EA}"/>
          </ac:spMkLst>
        </pc:spChg>
        <pc:spChg chg="mod ord">
          <ac:chgData name="Huhta Riku" userId="cd7a0ce5-b263-4bfb-a4a4-e0afc3d15542" providerId="ADAL" clId="{9C6E7C4B-0B6A-498A-B204-87113A5F4255}" dt="2022-09-12T06:24:17.354" v="328" actId="700"/>
          <ac:spMkLst>
            <pc:docMk/>
            <pc:sldMk cId="3157077943" sldId="820"/>
            <ac:spMk id="5" creationId="{5D72D32C-179A-4B85-B7CF-51789F5B600A}"/>
          </ac:spMkLst>
        </pc:spChg>
        <pc:spChg chg="add del mod ord">
          <ac:chgData name="Huhta Riku" userId="cd7a0ce5-b263-4bfb-a4a4-e0afc3d15542" providerId="ADAL" clId="{9C6E7C4B-0B6A-498A-B204-87113A5F4255}" dt="2022-09-12T06:24:36.100" v="332" actId="478"/>
          <ac:spMkLst>
            <pc:docMk/>
            <pc:sldMk cId="3157077943" sldId="820"/>
            <ac:spMk id="6" creationId="{68B04869-E596-4604-9899-07A2E5DDFBFD}"/>
          </ac:spMkLst>
        </pc:spChg>
        <pc:spChg chg="add del mod ord">
          <ac:chgData name="Huhta Riku" userId="cd7a0ce5-b263-4bfb-a4a4-e0afc3d15542" providerId="ADAL" clId="{9C6E7C4B-0B6A-498A-B204-87113A5F4255}" dt="2022-09-12T06:24:33.525" v="330" actId="478"/>
          <ac:spMkLst>
            <pc:docMk/>
            <pc:sldMk cId="3157077943" sldId="820"/>
            <ac:spMk id="7" creationId="{A619C23C-1A9C-4995-8F5B-CB07792A278C}"/>
          </ac:spMkLst>
        </pc:spChg>
        <pc:graphicFrameChg chg="del">
          <ac:chgData name="Huhta Riku" userId="cd7a0ce5-b263-4bfb-a4a4-e0afc3d15542" providerId="ADAL" clId="{9C6E7C4B-0B6A-498A-B204-87113A5F4255}" dt="2022-09-12T06:24:28.429" v="329" actId="478"/>
          <ac:graphicFrameMkLst>
            <pc:docMk/>
            <pc:sldMk cId="3157077943" sldId="820"/>
            <ac:graphicFrameMk id="9" creationId="{A8452EF0-E383-4AD0-B7F5-E2BA4ABB57F3}"/>
          </ac:graphicFrameMkLst>
        </pc:graphicFrameChg>
        <pc:picChg chg="del">
          <ac:chgData name="Huhta Riku" userId="cd7a0ce5-b263-4bfb-a4a4-e0afc3d15542" providerId="ADAL" clId="{9C6E7C4B-0B6A-498A-B204-87113A5F4255}" dt="2022-09-12T06:24:39.290" v="333" actId="478"/>
          <ac:picMkLst>
            <pc:docMk/>
            <pc:sldMk cId="3157077943" sldId="820"/>
            <ac:picMk id="10" creationId="{169437CA-D397-4820-8656-3940B13A965B}"/>
          </ac:picMkLst>
        </pc:picChg>
        <pc:picChg chg="del">
          <ac:chgData name="Huhta Riku" userId="cd7a0ce5-b263-4bfb-a4a4-e0afc3d15542" providerId="ADAL" clId="{9C6E7C4B-0B6A-498A-B204-87113A5F4255}" dt="2022-09-12T06:24:39.290" v="333" actId="478"/>
          <ac:picMkLst>
            <pc:docMk/>
            <pc:sldMk cId="3157077943" sldId="820"/>
            <ac:picMk id="11" creationId="{B49BEDAA-383D-4D05-9F97-A0E83A0D5069}"/>
          </ac:picMkLst>
        </pc:picChg>
        <pc:picChg chg="del">
          <ac:chgData name="Huhta Riku" userId="cd7a0ce5-b263-4bfb-a4a4-e0afc3d15542" providerId="ADAL" clId="{9C6E7C4B-0B6A-498A-B204-87113A5F4255}" dt="2022-09-12T06:24:34.828" v="331" actId="478"/>
          <ac:picMkLst>
            <pc:docMk/>
            <pc:sldMk cId="3157077943" sldId="820"/>
            <ac:picMk id="12" creationId="{77C8D039-2F1D-4644-95D3-63A07CADF523}"/>
          </ac:picMkLst>
        </pc:picChg>
      </pc:sldChg>
      <pc:sldChg chg="add">
        <pc:chgData name="Huhta Riku" userId="cd7a0ce5-b263-4bfb-a4a4-e0afc3d15542" providerId="ADAL" clId="{9C6E7C4B-0B6A-498A-B204-87113A5F4255}" dt="2022-09-12T06:00:05.565" v="73"/>
        <pc:sldMkLst>
          <pc:docMk/>
          <pc:sldMk cId="782991588" sldId="846"/>
        </pc:sldMkLst>
      </pc:sldChg>
      <pc:sldChg chg="addSp delSp modSp new mod modClrScheme chgLayout">
        <pc:chgData name="Huhta Riku" userId="cd7a0ce5-b263-4bfb-a4a4-e0afc3d15542" providerId="ADAL" clId="{9C6E7C4B-0B6A-498A-B204-87113A5F4255}" dt="2022-09-12T06:25:12.441" v="334" actId="478"/>
        <pc:sldMkLst>
          <pc:docMk/>
          <pc:sldMk cId="845885262" sldId="847"/>
        </pc:sldMkLst>
        <pc:spChg chg="del mod ord">
          <ac:chgData name="Huhta Riku" userId="cd7a0ce5-b263-4bfb-a4a4-e0afc3d15542" providerId="ADAL" clId="{9C6E7C4B-0B6A-498A-B204-87113A5F4255}" dt="2022-09-12T06:24:13.332" v="327" actId="700"/>
          <ac:spMkLst>
            <pc:docMk/>
            <pc:sldMk cId="845885262" sldId="847"/>
            <ac:spMk id="2" creationId="{C57EBDDC-A22A-488E-9CB7-98E8B5AF53EF}"/>
          </ac:spMkLst>
        </pc:spChg>
        <pc:spChg chg="del mod ord">
          <ac:chgData name="Huhta Riku" userId="cd7a0ce5-b263-4bfb-a4a4-e0afc3d15542" providerId="ADAL" clId="{9C6E7C4B-0B6A-498A-B204-87113A5F4255}" dt="2022-09-12T06:24:13.332" v="327" actId="700"/>
          <ac:spMkLst>
            <pc:docMk/>
            <pc:sldMk cId="845885262" sldId="847"/>
            <ac:spMk id="3" creationId="{C13ABBD0-76E3-4CA8-8846-7CF93EF5B602}"/>
          </ac:spMkLst>
        </pc:spChg>
        <pc:spChg chg="mod ord">
          <ac:chgData name="Huhta Riku" userId="cd7a0ce5-b263-4bfb-a4a4-e0afc3d15542" providerId="ADAL" clId="{9C6E7C4B-0B6A-498A-B204-87113A5F4255}" dt="2022-09-12T06:24:13.332" v="327" actId="700"/>
          <ac:spMkLst>
            <pc:docMk/>
            <pc:sldMk cId="845885262" sldId="847"/>
            <ac:spMk id="4" creationId="{C2AE9826-37ED-42B3-A814-085EC820654F}"/>
          </ac:spMkLst>
        </pc:spChg>
        <pc:spChg chg="mod ord">
          <ac:chgData name="Huhta Riku" userId="cd7a0ce5-b263-4bfb-a4a4-e0afc3d15542" providerId="ADAL" clId="{9C6E7C4B-0B6A-498A-B204-87113A5F4255}" dt="2022-09-12T06:24:13.332" v="327" actId="700"/>
          <ac:spMkLst>
            <pc:docMk/>
            <pc:sldMk cId="845885262" sldId="847"/>
            <ac:spMk id="5" creationId="{8A434D84-D3BE-4E00-863D-C634BADCA88F}"/>
          </ac:spMkLst>
        </pc:spChg>
        <pc:spChg chg="add mod ord">
          <ac:chgData name="Huhta Riku" userId="cd7a0ce5-b263-4bfb-a4a4-e0afc3d15542" providerId="ADAL" clId="{9C6E7C4B-0B6A-498A-B204-87113A5F4255}" dt="2022-09-12T06:24:13.332" v="327" actId="700"/>
          <ac:spMkLst>
            <pc:docMk/>
            <pc:sldMk cId="845885262" sldId="847"/>
            <ac:spMk id="6" creationId="{EC3D087F-5E93-4B91-9342-E11DEC1AF32A}"/>
          </ac:spMkLst>
        </pc:spChg>
        <pc:spChg chg="add del mod ord">
          <ac:chgData name="Huhta Riku" userId="cd7a0ce5-b263-4bfb-a4a4-e0afc3d15542" providerId="ADAL" clId="{9C6E7C4B-0B6A-498A-B204-87113A5F4255}" dt="2022-09-12T06:25:12.441" v="334" actId="478"/>
          <ac:spMkLst>
            <pc:docMk/>
            <pc:sldMk cId="845885262" sldId="847"/>
            <ac:spMk id="7" creationId="{46041F22-C771-4244-BA11-16E9E0D13A0C}"/>
          </ac:spMkLst>
        </pc:spChg>
      </pc:sldChg>
    </pc:docChg>
  </pc:docChgLst>
  <pc:docChgLst>
    <pc:chgData name="Huhta Riku" userId="cd7a0ce5-b263-4bfb-a4a4-e0afc3d15542" providerId="ADAL" clId="{92A34D54-CFED-4231-9EDD-7AF10D62F498}"/>
    <pc:docChg chg="undo redo custSel addSld delSld modSld sldOrd modMainMaster">
      <pc:chgData name="Huhta Riku" userId="cd7a0ce5-b263-4bfb-a4a4-e0afc3d15542" providerId="ADAL" clId="{92A34D54-CFED-4231-9EDD-7AF10D62F498}" dt="2022-09-26T11:53:50.221" v="1220" actId="20577"/>
      <pc:docMkLst>
        <pc:docMk/>
      </pc:docMkLst>
      <pc:sldChg chg="modSp mod">
        <pc:chgData name="Huhta Riku" userId="cd7a0ce5-b263-4bfb-a4a4-e0afc3d15542" providerId="ADAL" clId="{92A34D54-CFED-4231-9EDD-7AF10D62F498}" dt="2022-09-26T11:16:51.768" v="602" actId="1076"/>
        <pc:sldMkLst>
          <pc:docMk/>
          <pc:sldMk cId="2838266980" sldId="256"/>
        </pc:sldMkLst>
        <pc:picChg chg="mod">
          <ac:chgData name="Huhta Riku" userId="cd7a0ce5-b263-4bfb-a4a4-e0afc3d15542" providerId="ADAL" clId="{92A34D54-CFED-4231-9EDD-7AF10D62F498}" dt="2022-09-26T11:16:51.768" v="602" actId="1076"/>
          <ac:picMkLst>
            <pc:docMk/>
            <pc:sldMk cId="2838266980" sldId="256"/>
            <ac:picMk id="5" creationId="{96B2EED8-6AAD-45A9-9B82-69BA19A67BCB}"/>
          </ac:picMkLst>
        </pc:picChg>
      </pc:sldChg>
      <pc:sldChg chg="addSp delSp modSp mod">
        <pc:chgData name="Huhta Riku" userId="cd7a0ce5-b263-4bfb-a4a4-e0afc3d15542" providerId="ADAL" clId="{92A34D54-CFED-4231-9EDD-7AF10D62F498}" dt="2022-09-26T11:38:06.144" v="912" actId="403"/>
        <pc:sldMkLst>
          <pc:docMk/>
          <pc:sldMk cId="166783424" sldId="257"/>
        </pc:sldMkLst>
        <pc:spChg chg="add mod ord">
          <ac:chgData name="Huhta Riku" userId="cd7a0ce5-b263-4bfb-a4a4-e0afc3d15542" providerId="ADAL" clId="{92A34D54-CFED-4231-9EDD-7AF10D62F498}" dt="2022-09-26T10:32:48.409" v="2" actId="167"/>
          <ac:spMkLst>
            <pc:docMk/>
            <pc:sldMk cId="166783424" sldId="257"/>
            <ac:spMk id="2" creationId="{1CCC169E-A5CF-4DD7-8750-B7CA31344F8A}"/>
          </ac:spMkLst>
        </pc:spChg>
        <pc:spChg chg="add del mod">
          <ac:chgData name="Huhta Riku" userId="cd7a0ce5-b263-4bfb-a4a4-e0afc3d15542" providerId="ADAL" clId="{92A34D54-CFED-4231-9EDD-7AF10D62F498}" dt="2022-09-26T11:36:24.408" v="892" actId="478"/>
          <ac:spMkLst>
            <pc:docMk/>
            <pc:sldMk cId="166783424" sldId="257"/>
            <ac:spMk id="3" creationId="{3CF93567-1768-4EA3-995E-17361E6B83C5}"/>
          </ac:spMkLst>
        </pc:spChg>
        <pc:spChg chg="mod">
          <ac:chgData name="Huhta Riku" userId="cd7a0ce5-b263-4bfb-a4a4-e0afc3d15542" providerId="ADAL" clId="{92A34D54-CFED-4231-9EDD-7AF10D62F498}" dt="2022-09-26T11:36:19.990" v="889" actId="6549"/>
          <ac:spMkLst>
            <pc:docMk/>
            <pc:sldMk cId="166783424" sldId="257"/>
            <ac:spMk id="9" creationId="{BFA6CCDB-3D1B-47B0-A4D0-16642D9AC438}"/>
          </ac:spMkLst>
        </pc:spChg>
        <pc:spChg chg="add del mod">
          <ac:chgData name="Huhta Riku" userId="cd7a0ce5-b263-4bfb-a4a4-e0afc3d15542" providerId="ADAL" clId="{92A34D54-CFED-4231-9EDD-7AF10D62F498}" dt="2022-09-26T11:38:06.144" v="912" actId="403"/>
          <ac:spMkLst>
            <pc:docMk/>
            <pc:sldMk cId="166783424" sldId="257"/>
            <ac:spMk id="10" creationId="{912504DC-722D-4794-ABF2-D6DC1ABC4AF4}"/>
          </ac:spMkLst>
        </pc:spChg>
      </pc:sldChg>
      <pc:sldChg chg="modSp del mod">
        <pc:chgData name="Huhta Riku" userId="cd7a0ce5-b263-4bfb-a4a4-e0afc3d15542" providerId="ADAL" clId="{92A34D54-CFED-4231-9EDD-7AF10D62F498}" dt="2022-09-26T11:37:26.130" v="903" actId="47"/>
        <pc:sldMkLst>
          <pc:docMk/>
          <pc:sldMk cId="1967842591" sldId="793"/>
        </pc:sldMkLst>
        <pc:spChg chg="mod">
          <ac:chgData name="Huhta Riku" userId="cd7a0ce5-b263-4bfb-a4a4-e0afc3d15542" providerId="ADAL" clId="{92A34D54-CFED-4231-9EDD-7AF10D62F498}" dt="2022-09-26T11:37:18.706" v="898" actId="20577"/>
          <ac:spMkLst>
            <pc:docMk/>
            <pc:sldMk cId="1967842591" sldId="793"/>
            <ac:spMk id="4" creationId="{9C00E9E5-7D93-43EF-B261-516E27F83CCB}"/>
          </ac:spMkLst>
        </pc:spChg>
      </pc:sldChg>
      <pc:sldChg chg="modSp mod">
        <pc:chgData name="Huhta Riku" userId="cd7a0ce5-b263-4bfb-a4a4-e0afc3d15542" providerId="ADAL" clId="{92A34D54-CFED-4231-9EDD-7AF10D62F498}" dt="2022-09-26T11:42:55.742" v="982" actId="1076"/>
        <pc:sldMkLst>
          <pc:docMk/>
          <pc:sldMk cId="2891908237" sldId="794"/>
        </pc:sldMkLst>
        <pc:spChg chg="mod">
          <ac:chgData name="Huhta Riku" userId="cd7a0ce5-b263-4bfb-a4a4-e0afc3d15542" providerId="ADAL" clId="{92A34D54-CFED-4231-9EDD-7AF10D62F498}" dt="2022-09-26T11:42:51.284" v="980" actId="14100"/>
          <ac:spMkLst>
            <pc:docMk/>
            <pc:sldMk cId="2891908237" sldId="794"/>
            <ac:spMk id="3" creationId="{FD7440B8-2862-4E9D-B797-6EE70B6C0385}"/>
          </ac:spMkLst>
        </pc:spChg>
        <pc:spChg chg="mod">
          <ac:chgData name="Huhta Riku" userId="cd7a0ce5-b263-4bfb-a4a4-e0afc3d15542" providerId="ADAL" clId="{92A34D54-CFED-4231-9EDD-7AF10D62F498}" dt="2022-09-26T11:42:53.889" v="981" actId="1076"/>
          <ac:spMkLst>
            <pc:docMk/>
            <pc:sldMk cId="2891908237" sldId="794"/>
            <ac:spMk id="4" creationId="{DF3D9413-5D44-4CB5-965C-D8DDE31F86D8}"/>
          </ac:spMkLst>
        </pc:spChg>
        <pc:spChg chg="mod">
          <ac:chgData name="Huhta Riku" userId="cd7a0ce5-b263-4bfb-a4a4-e0afc3d15542" providerId="ADAL" clId="{92A34D54-CFED-4231-9EDD-7AF10D62F498}" dt="2022-09-26T11:42:53.889" v="981" actId="1076"/>
          <ac:spMkLst>
            <pc:docMk/>
            <pc:sldMk cId="2891908237" sldId="794"/>
            <ac:spMk id="5" creationId="{91B42990-CD22-456D-9832-2D153522D2E0}"/>
          </ac:spMkLst>
        </pc:spChg>
        <pc:spChg chg="mod">
          <ac:chgData name="Huhta Riku" userId="cd7a0ce5-b263-4bfb-a4a4-e0afc3d15542" providerId="ADAL" clId="{92A34D54-CFED-4231-9EDD-7AF10D62F498}" dt="2022-09-26T11:42:55.742" v="982" actId="1076"/>
          <ac:spMkLst>
            <pc:docMk/>
            <pc:sldMk cId="2891908237" sldId="794"/>
            <ac:spMk id="8" creationId="{539F404B-7382-4D27-8AE1-6D78ED31565A}"/>
          </ac:spMkLst>
        </pc:spChg>
        <pc:spChg chg="mod">
          <ac:chgData name="Huhta Riku" userId="cd7a0ce5-b263-4bfb-a4a4-e0afc3d15542" providerId="ADAL" clId="{92A34D54-CFED-4231-9EDD-7AF10D62F498}" dt="2022-09-26T11:42:55.742" v="982" actId="1076"/>
          <ac:spMkLst>
            <pc:docMk/>
            <pc:sldMk cId="2891908237" sldId="794"/>
            <ac:spMk id="10" creationId="{F9BC1979-D297-4EB3-95BF-1C85244E0939}"/>
          </ac:spMkLst>
        </pc:spChg>
        <pc:spChg chg="mod">
          <ac:chgData name="Huhta Riku" userId="cd7a0ce5-b263-4bfb-a4a4-e0afc3d15542" providerId="ADAL" clId="{92A34D54-CFED-4231-9EDD-7AF10D62F498}" dt="2022-09-26T11:04:00.295" v="478" actId="207"/>
          <ac:spMkLst>
            <pc:docMk/>
            <pc:sldMk cId="2891908237" sldId="794"/>
            <ac:spMk id="14" creationId="{D82F1B43-F46F-48A0-B995-E024E830B3F6}"/>
          </ac:spMkLst>
        </pc:spChg>
        <pc:spChg chg="mod">
          <ac:chgData name="Huhta Riku" userId="cd7a0ce5-b263-4bfb-a4a4-e0afc3d15542" providerId="ADAL" clId="{92A34D54-CFED-4231-9EDD-7AF10D62F498}" dt="2022-09-26T11:03:10.546" v="465" actId="1076"/>
          <ac:spMkLst>
            <pc:docMk/>
            <pc:sldMk cId="2891908237" sldId="794"/>
            <ac:spMk id="15" creationId="{796D19A0-D55C-4DF1-BCF2-468E76CDBD7D}"/>
          </ac:spMkLst>
        </pc:spChg>
      </pc:sldChg>
      <pc:sldChg chg="addSp delSp modSp mod">
        <pc:chgData name="Huhta Riku" userId="cd7a0ce5-b263-4bfb-a4a4-e0afc3d15542" providerId="ADAL" clId="{92A34D54-CFED-4231-9EDD-7AF10D62F498}" dt="2022-09-26T11:38:50.604" v="915" actId="207"/>
        <pc:sldMkLst>
          <pc:docMk/>
          <pc:sldMk cId="2367981612" sldId="803"/>
        </pc:sldMkLst>
        <pc:spChg chg="mod">
          <ac:chgData name="Huhta Riku" userId="cd7a0ce5-b263-4bfb-a4a4-e0afc3d15542" providerId="ADAL" clId="{92A34D54-CFED-4231-9EDD-7AF10D62F498}" dt="2022-09-26T10:41:36.727" v="116" actId="207"/>
          <ac:spMkLst>
            <pc:docMk/>
            <pc:sldMk cId="2367981612" sldId="803"/>
            <ac:spMk id="3" creationId="{932541E1-A2DD-4588-AFC9-E948BA4FB77B}"/>
          </ac:spMkLst>
        </pc:spChg>
        <pc:spChg chg="mod">
          <ac:chgData name="Huhta Riku" userId="cd7a0ce5-b263-4bfb-a4a4-e0afc3d15542" providerId="ADAL" clId="{92A34D54-CFED-4231-9EDD-7AF10D62F498}" dt="2022-09-26T11:38:47.054" v="913" actId="207"/>
          <ac:spMkLst>
            <pc:docMk/>
            <pc:sldMk cId="2367981612" sldId="803"/>
            <ac:spMk id="9" creationId="{4DFEAE7B-DC94-47EC-8807-B38EF7F6E178}"/>
          </ac:spMkLst>
        </pc:spChg>
        <pc:spChg chg="mod">
          <ac:chgData name="Huhta Riku" userId="cd7a0ce5-b263-4bfb-a4a4-e0afc3d15542" providerId="ADAL" clId="{92A34D54-CFED-4231-9EDD-7AF10D62F498}" dt="2022-09-26T10:34:40.617" v="21" actId="20577"/>
          <ac:spMkLst>
            <pc:docMk/>
            <pc:sldMk cId="2367981612" sldId="803"/>
            <ac:spMk id="11" creationId="{D1125DC0-B6E2-4C02-A6AB-FCBED58C9740}"/>
          </ac:spMkLst>
        </pc:spChg>
        <pc:spChg chg="mod">
          <ac:chgData name="Huhta Riku" userId="cd7a0ce5-b263-4bfb-a4a4-e0afc3d15542" providerId="ADAL" clId="{92A34D54-CFED-4231-9EDD-7AF10D62F498}" dt="2022-09-26T11:38:48.716" v="914" actId="207"/>
          <ac:spMkLst>
            <pc:docMk/>
            <pc:sldMk cId="2367981612" sldId="803"/>
            <ac:spMk id="12" creationId="{B969941D-7BAE-4193-A487-6FC8528EC251}"/>
          </ac:spMkLst>
        </pc:spChg>
        <pc:spChg chg="mod">
          <ac:chgData name="Huhta Riku" userId="cd7a0ce5-b263-4bfb-a4a4-e0afc3d15542" providerId="ADAL" clId="{92A34D54-CFED-4231-9EDD-7AF10D62F498}" dt="2022-09-26T11:38:50.604" v="915" actId="207"/>
          <ac:spMkLst>
            <pc:docMk/>
            <pc:sldMk cId="2367981612" sldId="803"/>
            <ac:spMk id="14" creationId="{80082BC5-9CCF-4A91-A888-88BAE7E90731}"/>
          </ac:spMkLst>
        </pc:spChg>
        <pc:picChg chg="del">
          <ac:chgData name="Huhta Riku" userId="cd7a0ce5-b263-4bfb-a4a4-e0afc3d15542" providerId="ADAL" clId="{92A34D54-CFED-4231-9EDD-7AF10D62F498}" dt="2022-09-26T10:33:37.838" v="3" actId="478"/>
          <ac:picMkLst>
            <pc:docMk/>
            <pc:sldMk cId="2367981612" sldId="803"/>
            <ac:picMk id="6" creationId="{EB237EE8-7380-43E9-8F1F-633B918A3BFC}"/>
          </ac:picMkLst>
        </pc:picChg>
        <pc:picChg chg="add mod modCrop">
          <ac:chgData name="Huhta Riku" userId="cd7a0ce5-b263-4bfb-a4a4-e0afc3d15542" providerId="ADAL" clId="{92A34D54-CFED-4231-9EDD-7AF10D62F498}" dt="2022-09-26T10:34:36.509" v="17" actId="11530"/>
          <ac:picMkLst>
            <pc:docMk/>
            <pc:sldMk cId="2367981612" sldId="803"/>
            <ac:picMk id="19" creationId="{1D86F610-7EF1-4473-9A30-640E163D54B6}"/>
          </ac:picMkLst>
        </pc:picChg>
      </pc:sldChg>
      <pc:sldChg chg="addSp delSp modSp mod">
        <pc:chgData name="Huhta Riku" userId="cd7a0ce5-b263-4bfb-a4a4-e0afc3d15542" providerId="ADAL" clId="{92A34D54-CFED-4231-9EDD-7AF10D62F498}" dt="2022-09-26T11:45:23.235" v="986" actId="14100"/>
        <pc:sldMkLst>
          <pc:docMk/>
          <pc:sldMk cId="714778214" sldId="815"/>
        </pc:sldMkLst>
        <pc:spChg chg="mod">
          <ac:chgData name="Huhta Riku" userId="cd7a0ce5-b263-4bfb-a4a4-e0afc3d15542" providerId="ADAL" clId="{92A34D54-CFED-4231-9EDD-7AF10D62F498}" dt="2022-09-26T10:58:17.264" v="409" actId="14100"/>
          <ac:spMkLst>
            <pc:docMk/>
            <pc:sldMk cId="714778214" sldId="815"/>
            <ac:spMk id="2" creationId="{9B08181D-AE6F-4B25-93AA-78970EA22D17}"/>
          </ac:spMkLst>
        </pc:spChg>
        <pc:spChg chg="mod">
          <ac:chgData name="Huhta Riku" userId="cd7a0ce5-b263-4bfb-a4a4-e0afc3d15542" providerId="ADAL" clId="{92A34D54-CFED-4231-9EDD-7AF10D62F498}" dt="2022-09-26T11:45:23.235" v="986" actId="14100"/>
          <ac:spMkLst>
            <pc:docMk/>
            <pc:sldMk cId="714778214" sldId="815"/>
            <ac:spMk id="3" creationId="{48603643-D071-4F03-9BB0-FC95DA0E6A2D}"/>
          </ac:spMkLst>
        </pc:spChg>
        <pc:spChg chg="mod">
          <ac:chgData name="Huhta Riku" userId="cd7a0ce5-b263-4bfb-a4a4-e0afc3d15542" providerId="ADAL" clId="{92A34D54-CFED-4231-9EDD-7AF10D62F498}" dt="2022-09-26T10:48:53.675" v="215" actId="20577"/>
          <ac:spMkLst>
            <pc:docMk/>
            <pc:sldMk cId="714778214" sldId="815"/>
            <ac:spMk id="5" creationId="{02AD54A1-E21D-4092-87E0-E3EBCDE9EBD8}"/>
          </ac:spMkLst>
        </pc:spChg>
        <pc:spChg chg="mod">
          <ac:chgData name="Huhta Riku" userId="cd7a0ce5-b263-4bfb-a4a4-e0afc3d15542" providerId="ADAL" clId="{92A34D54-CFED-4231-9EDD-7AF10D62F498}" dt="2022-09-26T10:54:45.841" v="244" actId="164"/>
          <ac:spMkLst>
            <pc:docMk/>
            <pc:sldMk cId="714778214" sldId="815"/>
            <ac:spMk id="11" creationId="{C874E61E-5AD1-432B-B728-BDD9DE72167D}"/>
          </ac:spMkLst>
        </pc:spChg>
        <pc:spChg chg="mod">
          <ac:chgData name="Huhta Riku" userId="cd7a0ce5-b263-4bfb-a4a4-e0afc3d15542" providerId="ADAL" clId="{92A34D54-CFED-4231-9EDD-7AF10D62F498}" dt="2022-09-26T10:54:45.841" v="244" actId="164"/>
          <ac:spMkLst>
            <pc:docMk/>
            <pc:sldMk cId="714778214" sldId="815"/>
            <ac:spMk id="12" creationId="{0CB9679D-A80F-4E4A-BFF8-5EDA43A1E5D5}"/>
          </ac:spMkLst>
        </pc:spChg>
        <pc:spChg chg="mod">
          <ac:chgData name="Huhta Riku" userId="cd7a0ce5-b263-4bfb-a4a4-e0afc3d15542" providerId="ADAL" clId="{92A34D54-CFED-4231-9EDD-7AF10D62F498}" dt="2022-09-26T10:54:45.841" v="244" actId="164"/>
          <ac:spMkLst>
            <pc:docMk/>
            <pc:sldMk cId="714778214" sldId="815"/>
            <ac:spMk id="13" creationId="{341EA265-4B64-4AA4-803A-854B292220EC}"/>
          </ac:spMkLst>
        </pc:spChg>
        <pc:grpChg chg="add mod ord">
          <ac:chgData name="Huhta Riku" userId="cd7a0ce5-b263-4bfb-a4a4-e0afc3d15542" providerId="ADAL" clId="{92A34D54-CFED-4231-9EDD-7AF10D62F498}" dt="2022-09-26T10:54:45.841" v="244" actId="164"/>
          <ac:grpSpMkLst>
            <pc:docMk/>
            <pc:sldMk cId="714778214" sldId="815"/>
            <ac:grpSpMk id="10" creationId="{A02738B9-5238-4336-8DF1-82C71A73804B}"/>
          </ac:grpSpMkLst>
        </pc:grpChg>
        <pc:grpChg chg="add mod">
          <ac:chgData name="Huhta Riku" userId="cd7a0ce5-b263-4bfb-a4a4-e0afc3d15542" providerId="ADAL" clId="{92A34D54-CFED-4231-9EDD-7AF10D62F498}" dt="2022-09-26T11:04:07.883" v="479" actId="1076"/>
          <ac:grpSpMkLst>
            <pc:docMk/>
            <pc:sldMk cId="714778214" sldId="815"/>
            <ac:grpSpMk id="14" creationId="{2E84914D-3633-4BA2-8903-2D3DBE25023D}"/>
          </ac:grpSpMkLst>
        </pc:grpChg>
        <pc:picChg chg="del">
          <ac:chgData name="Huhta Riku" userId="cd7a0ce5-b263-4bfb-a4a4-e0afc3d15542" providerId="ADAL" clId="{92A34D54-CFED-4231-9EDD-7AF10D62F498}" dt="2022-09-26T10:50:06.927" v="217" actId="478"/>
          <ac:picMkLst>
            <pc:docMk/>
            <pc:sldMk cId="714778214" sldId="815"/>
            <ac:picMk id="7" creationId="{8599F453-593D-4D4B-81FD-28D13020B79C}"/>
          </ac:picMkLst>
        </pc:picChg>
        <pc:picChg chg="mod">
          <ac:chgData name="Huhta Riku" userId="cd7a0ce5-b263-4bfb-a4a4-e0afc3d15542" providerId="ADAL" clId="{92A34D54-CFED-4231-9EDD-7AF10D62F498}" dt="2022-09-26T10:53:36.171" v="226" actId="164"/>
          <ac:picMkLst>
            <pc:docMk/>
            <pc:sldMk cId="714778214" sldId="815"/>
            <ac:picMk id="8" creationId="{4E201A9E-F730-4CE7-B9E7-13B3537AC958}"/>
          </ac:picMkLst>
        </pc:picChg>
        <pc:picChg chg="add mod">
          <ac:chgData name="Huhta Riku" userId="cd7a0ce5-b263-4bfb-a4a4-e0afc3d15542" providerId="ADAL" clId="{92A34D54-CFED-4231-9EDD-7AF10D62F498}" dt="2022-09-26T10:53:36.171" v="226" actId="164"/>
          <ac:picMkLst>
            <pc:docMk/>
            <pc:sldMk cId="714778214" sldId="815"/>
            <ac:picMk id="9" creationId="{A1CC3882-E6A9-4EE4-A2A7-857E995650DD}"/>
          </ac:picMkLst>
        </pc:picChg>
        <pc:picChg chg="mod">
          <ac:chgData name="Huhta Riku" userId="cd7a0ce5-b263-4bfb-a4a4-e0afc3d15542" providerId="ADAL" clId="{92A34D54-CFED-4231-9EDD-7AF10D62F498}" dt="2022-09-26T10:53:36.171" v="226" actId="164"/>
          <ac:picMkLst>
            <pc:docMk/>
            <pc:sldMk cId="714778214" sldId="815"/>
            <ac:picMk id="15" creationId="{00D03186-13BB-49C4-B53A-5ACE25913BC5}"/>
          </ac:picMkLst>
        </pc:picChg>
      </pc:sldChg>
      <pc:sldChg chg="addSp delSp modSp mod">
        <pc:chgData name="Huhta Riku" userId="cd7a0ce5-b263-4bfb-a4a4-e0afc3d15542" providerId="ADAL" clId="{92A34D54-CFED-4231-9EDD-7AF10D62F498}" dt="2022-09-26T11:45:13.056" v="985" actId="1076"/>
        <pc:sldMkLst>
          <pc:docMk/>
          <pc:sldMk cId="3157077943" sldId="820"/>
        </pc:sldMkLst>
        <pc:spChg chg="add del">
          <ac:chgData name="Huhta Riku" userId="cd7a0ce5-b263-4bfb-a4a4-e0afc3d15542" providerId="ADAL" clId="{92A34D54-CFED-4231-9EDD-7AF10D62F498}" dt="2022-09-26T10:56:03.685" v="268" actId="22"/>
          <ac:spMkLst>
            <pc:docMk/>
            <pc:sldMk cId="3157077943" sldId="820"/>
            <ac:spMk id="7" creationId="{65E7E847-7C5E-4EC9-BED7-6136CC7EF40E}"/>
          </ac:spMkLst>
        </pc:spChg>
        <pc:spChg chg="add del mod">
          <ac:chgData name="Huhta Riku" userId="cd7a0ce5-b263-4bfb-a4a4-e0afc3d15542" providerId="ADAL" clId="{92A34D54-CFED-4231-9EDD-7AF10D62F498}" dt="2022-09-26T11:45:10.521" v="984" actId="478"/>
          <ac:spMkLst>
            <pc:docMk/>
            <pc:sldMk cId="3157077943" sldId="820"/>
            <ac:spMk id="8" creationId="{0A670C91-4CD7-4485-93ED-D2DBF1C82E34}"/>
          </ac:spMkLst>
        </pc:spChg>
        <pc:spChg chg="add mod">
          <ac:chgData name="Huhta Riku" userId="cd7a0ce5-b263-4bfb-a4a4-e0afc3d15542" providerId="ADAL" clId="{92A34D54-CFED-4231-9EDD-7AF10D62F498}" dt="2022-09-26T11:45:13.056" v="985" actId="1076"/>
          <ac:spMkLst>
            <pc:docMk/>
            <pc:sldMk cId="3157077943" sldId="820"/>
            <ac:spMk id="9" creationId="{2156D3E5-6C7C-4DD1-86E0-D8226645E028}"/>
          </ac:spMkLst>
        </pc:spChg>
        <pc:spChg chg="del mod">
          <ac:chgData name="Huhta Riku" userId="cd7a0ce5-b263-4bfb-a4a4-e0afc3d15542" providerId="ADAL" clId="{92A34D54-CFED-4231-9EDD-7AF10D62F498}" dt="2022-09-26T11:45:08.864" v="983" actId="478"/>
          <ac:spMkLst>
            <pc:docMk/>
            <pc:sldMk cId="3157077943" sldId="820"/>
            <ac:spMk id="13" creationId="{72B1EC37-2D10-4680-A11B-C3DABEED5E4D}"/>
          </ac:spMkLst>
        </pc:spChg>
        <pc:picChg chg="mod">
          <ac:chgData name="Huhta Riku" userId="cd7a0ce5-b263-4bfb-a4a4-e0afc3d15542" providerId="ADAL" clId="{92A34D54-CFED-4231-9EDD-7AF10D62F498}" dt="2022-09-26T10:58:38.569" v="411" actId="1076"/>
          <ac:picMkLst>
            <pc:docMk/>
            <pc:sldMk cId="3157077943" sldId="820"/>
            <ac:picMk id="3" creationId="{B711D7E4-8449-48C9-B1DF-14D600DACB16}"/>
          </ac:picMkLst>
        </pc:picChg>
      </pc:sldChg>
      <pc:sldChg chg="del">
        <pc:chgData name="Huhta Riku" userId="cd7a0ce5-b263-4bfb-a4a4-e0afc3d15542" providerId="ADAL" clId="{92A34D54-CFED-4231-9EDD-7AF10D62F498}" dt="2022-09-26T11:48:52.613" v="987" actId="47"/>
        <pc:sldMkLst>
          <pc:docMk/>
          <pc:sldMk cId="782991588" sldId="846"/>
        </pc:sldMkLst>
      </pc:sldChg>
      <pc:sldChg chg="addSp delSp modSp mod">
        <pc:chgData name="Huhta Riku" userId="cd7a0ce5-b263-4bfb-a4a4-e0afc3d15542" providerId="ADAL" clId="{92A34D54-CFED-4231-9EDD-7AF10D62F498}" dt="2022-09-26T11:27:51.606" v="853" actId="1076"/>
        <pc:sldMkLst>
          <pc:docMk/>
          <pc:sldMk cId="845885262" sldId="847"/>
        </pc:sldMkLst>
        <pc:spChg chg="del mod">
          <ac:chgData name="Huhta Riku" userId="cd7a0ce5-b263-4bfb-a4a4-e0afc3d15542" providerId="ADAL" clId="{92A34D54-CFED-4231-9EDD-7AF10D62F498}" dt="2022-09-26T11:12:18.113" v="595" actId="478"/>
          <ac:spMkLst>
            <pc:docMk/>
            <pc:sldMk cId="845885262" sldId="847"/>
            <ac:spMk id="3" creationId="{6021CE13-C91A-4C98-B077-CC1F469DBAB1}"/>
          </ac:spMkLst>
        </pc:spChg>
        <pc:spChg chg="add del">
          <ac:chgData name="Huhta Riku" userId="cd7a0ce5-b263-4bfb-a4a4-e0afc3d15542" providerId="ADAL" clId="{92A34D54-CFED-4231-9EDD-7AF10D62F498}" dt="2022-09-26T11:00:24.436" v="433" actId="22"/>
          <ac:spMkLst>
            <pc:docMk/>
            <pc:sldMk cId="845885262" sldId="847"/>
            <ac:spMk id="8" creationId="{5B14D407-D97B-4101-B3D5-845FF9FDF30C}"/>
          </ac:spMkLst>
        </pc:spChg>
        <pc:spChg chg="add mod">
          <ac:chgData name="Huhta Riku" userId="cd7a0ce5-b263-4bfb-a4a4-e0afc3d15542" providerId="ADAL" clId="{92A34D54-CFED-4231-9EDD-7AF10D62F498}" dt="2022-09-26T11:27:51.606" v="853" actId="1076"/>
          <ac:spMkLst>
            <pc:docMk/>
            <pc:sldMk cId="845885262" sldId="847"/>
            <ac:spMk id="10" creationId="{4372B7DC-AEDE-4B44-9C41-E474F14656AC}"/>
          </ac:spMkLst>
        </pc:spChg>
        <pc:spChg chg="add del mod">
          <ac:chgData name="Huhta Riku" userId="cd7a0ce5-b263-4bfb-a4a4-e0afc3d15542" providerId="ADAL" clId="{92A34D54-CFED-4231-9EDD-7AF10D62F498}" dt="2022-09-26T11:12:19.296" v="596" actId="478"/>
          <ac:spMkLst>
            <pc:docMk/>
            <pc:sldMk cId="845885262" sldId="847"/>
            <ac:spMk id="11" creationId="{3E22D0C1-A01C-414B-A23C-41973C04B4C4}"/>
          </ac:spMkLst>
        </pc:spChg>
        <pc:picChg chg="add del mod modCrop">
          <ac:chgData name="Huhta Riku" userId="cd7a0ce5-b263-4bfb-a4a4-e0afc3d15542" providerId="ADAL" clId="{92A34D54-CFED-4231-9EDD-7AF10D62F498}" dt="2022-09-26T11:12:23.848" v="598" actId="478"/>
          <ac:picMkLst>
            <pc:docMk/>
            <pc:sldMk cId="845885262" sldId="847"/>
            <ac:picMk id="6" creationId="{0B144B9A-03FE-43EC-A6A2-9C469067F417}"/>
          </ac:picMkLst>
        </pc:picChg>
        <pc:picChg chg="add mod ord">
          <ac:chgData name="Huhta Riku" userId="cd7a0ce5-b263-4bfb-a4a4-e0afc3d15542" providerId="ADAL" clId="{92A34D54-CFED-4231-9EDD-7AF10D62F498}" dt="2022-09-26T11:13:59.769" v="601" actId="167"/>
          <ac:picMkLst>
            <pc:docMk/>
            <pc:sldMk cId="845885262" sldId="847"/>
            <ac:picMk id="13" creationId="{A2A28824-5DDC-4206-B879-B2EE062E6EC2}"/>
          </ac:picMkLst>
        </pc:picChg>
      </pc:sldChg>
      <pc:sldChg chg="addSp modSp mod">
        <pc:chgData name="Huhta Riku" userId="cd7a0ce5-b263-4bfb-a4a4-e0afc3d15542" providerId="ADAL" clId="{92A34D54-CFED-4231-9EDD-7AF10D62F498}" dt="2022-09-26T11:41:28.184" v="933" actId="14100"/>
        <pc:sldMkLst>
          <pc:docMk/>
          <pc:sldMk cId="2837741826" sldId="848"/>
        </pc:sldMkLst>
        <pc:spChg chg="mod">
          <ac:chgData name="Huhta Riku" userId="cd7a0ce5-b263-4bfb-a4a4-e0afc3d15542" providerId="ADAL" clId="{92A34D54-CFED-4231-9EDD-7AF10D62F498}" dt="2022-09-26T11:41:28.184" v="933" actId="14100"/>
          <ac:spMkLst>
            <pc:docMk/>
            <pc:sldMk cId="2837741826" sldId="848"/>
            <ac:spMk id="3" creationId="{5CC7E46B-0EFB-4FB4-AF12-F82B0F150654}"/>
          </ac:spMkLst>
        </pc:spChg>
        <pc:spChg chg="add mod">
          <ac:chgData name="Huhta Riku" userId="cd7a0ce5-b263-4bfb-a4a4-e0afc3d15542" providerId="ADAL" clId="{92A34D54-CFED-4231-9EDD-7AF10D62F498}" dt="2022-09-26T10:43:45.932" v="154" actId="1076"/>
          <ac:spMkLst>
            <pc:docMk/>
            <pc:sldMk cId="2837741826" sldId="848"/>
            <ac:spMk id="4" creationId="{FD6230BD-F8D8-47CB-BF10-EC9C1D1621DC}"/>
          </ac:spMkLst>
        </pc:spChg>
        <pc:spChg chg="add mod">
          <ac:chgData name="Huhta Riku" userId="cd7a0ce5-b263-4bfb-a4a4-e0afc3d15542" providerId="ADAL" clId="{92A34D54-CFED-4231-9EDD-7AF10D62F498}" dt="2022-09-26T10:44:17.371" v="200" actId="1076"/>
          <ac:spMkLst>
            <pc:docMk/>
            <pc:sldMk cId="2837741826" sldId="848"/>
            <ac:spMk id="6" creationId="{BD857848-D89A-4004-AE71-03E69BA4581B}"/>
          </ac:spMkLst>
        </pc:spChg>
        <pc:spChg chg="add mod">
          <ac:chgData name="Huhta Riku" userId="cd7a0ce5-b263-4bfb-a4a4-e0afc3d15542" providerId="ADAL" clId="{92A34D54-CFED-4231-9EDD-7AF10D62F498}" dt="2022-09-26T10:44:03.960" v="188" actId="20577"/>
          <ac:spMkLst>
            <pc:docMk/>
            <pc:sldMk cId="2837741826" sldId="848"/>
            <ac:spMk id="8" creationId="{BDB6512A-E2CB-4034-8DC6-C45CA72E523E}"/>
          </ac:spMkLst>
        </pc:spChg>
        <pc:spChg chg="add mod">
          <ac:chgData name="Huhta Riku" userId="cd7a0ce5-b263-4bfb-a4a4-e0afc3d15542" providerId="ADAL" clId="{92A34D54-CFED-4231-9EDD-7AF10D62F498}" dt="2022-09-26T10:44:20.811" v="206" actId="20577"/>
          <ac:spMkLst>
            <pc:docMk/>
            <pc:sldMk cId="2837741826" sldId="848"/>
            <ac:spMk id="9" creationId="{3C25BA0B-4A4E-46A0-9000-CE09F4C1868D}"/>
          </ac:spMkLst>
        </pc:spChg>
        <pc:picChg chg="mod">
          <ac:chgData name="Huhta Riku" userId="cd7a0ce5-b263-4bfb-a4a4-e0afc3d15542" providerId="ADAL" clId="{92A34D54-CFED-4231-9EDD-7AF10D62F498}" dt="2022-09-26T11:19:51.017" v="604" actId="1076"/>
          <ac:picMkLst>
            <pc:docMk/>
            <pc:sldMk cId="2837741826" sldId="848"/>
            <ac:picMk id="7" creationId="{34C5C018-235F-45A1-863F-B7892FAC0455}"/>
          </ac:picMkLst>
        </pc:picChg>
      </pc:sldChg>
      <pc:sldChg chg="modSp del mod">
        <pc:chgData name="Huhta Riku" userId="cd7a0ce5-b263-4bfb-a4a4-e0afc3d15542" providerId="ADAL" clId="{92A34D54-CFED-4231-9EDD-7AF10D62F498}" dt="2022-09-26T11:32:46.031" v="884" actId="47"/>
        <pc:sldMkLst>
          <pc:docMk/>
          <pc:sldMk cId="1379684857" sldId="849"/>
        </pc:sldMkLst>
        <pc:spChg chg="mod">
          <ac:chgData name="Huhta Riku" userId="cd7a0ce5-b263-4bfb-a4a4-e0afc3d15542" providerId="ADAL" clId="{92A34D54-CFED-4231-9EDD-7AF10D62F498}" dt="2022-09-26T11:20:31.741" v="605" actId="20577"/>
          <ac:spMkLst>
            <pc:docMk/>
            <pc:sldMk cId="1379684857" sldId="849"/>
            <ac:spMk id="3" creationId="{5A467E04-B20F-4DA5-9A16-F93121018A64}"/>
          </ac:spMkLst>
        </pc:spChg>
      </pc:sldChg>
      <pc:sldChg chg="addSp delSp modSp add mod ord">
        <pc:chgData name="Huhta Riku" userId="cd7a0ce5-b263-4bfb-a4a4-e0afc3d15542" providerId="ADAL" clId="{92A34D54-CFED-4231-9EDD-7AF10D62F498}" dt="2022-09-26T11:50:54.755" v="1020" actId="1076"/>
        <pc:sldMkLst>
          <pc:docMk/>
          <pc:sldMk cId="4137590068" sldId="850"/>
        </pc:sldMkLst>
        <pc:spChg chg="mod">
          <ac:chgData name="Huhta Riku" userId="cd7a0ce5-b263-4bfb-a4a4-e0afc3d15542" providerId="ADAL" clId="{92A34D54-CFED-4231-9EDD-7AF10D62F498}" dt="2022-09-26T11:29:05.908" v="883" actId="14100"/>
          <ac:spMkLst>
            <pc:docMk/>
            <pc:sldMk cId="4137590068" sldId="850"/>
            <ac:spMk id="3" creationId="{6021CE13-C91A-4C98-B077-CC1F469DBAB1}"/>
          </ac:spMkLst>
        </pc:spChg>
        <pc:spChg chg="add del">
          <ac:chgData name="Huhta Riku" userId="cd7a0ce5-b263-4bfb-a4a4-e0afc3d15542" providerId="ADAL" clId="{92A34D54-CFED-4231-9EDD-7AF10D62F498}" dt="2022-09-26T11:05:59.041" v="486" actId="478"/>
          <ac:spMkLst>
            <pc:docMk/>
            <pc:sldMk cId="4137590068" sldId="850"/>
            <ac:spMk id="7" creationId="{6D305F02-DA11-4882-8052-1EB6572A2F4B}"/>
          </ac:spMkLst>
        </pc:spChg>
        <pc:spChg chg="add mod">
          <ac:chgData name="Huhta Riku" userId="cd7a0ce5-b263-4bfb-a4a4-e0afc3d15542" providerId="ADAL" clId="{92A34D54-CFED-4231-9EDD-7AF10D62F498}" dt="2022-09-26T11:50:46.287" v="1018" actId="164"/>
          <ac:spMkLst>
            <pc:docMk/>
            <pc:sldMk cId="4137590068" sldId="850"/>
            <ac:spMk id="8" creationId="{39434392-E64E-4407-B981-B47B0D6F3F72}"/>
          </ac:spMkLst>
        </pc:spChg>
        <pc:spChg chg="add mod">
          <ac:chgData name="Huhta Riku" userId="cd7a0ce5-b263-4bfb-a4a4-e0afc3d15542" providerId="ADAL" clId="{92A34D54-CFED-4231-9EDD-7AF10D62F498}" dt="2022-09-26T11:50:46.287" v="1018" actId="164"/>
          <ac:spMkLst>
            <pc:docMk/>
            <pc:sldMk cId="4137590068" sldId="850"/>
            <ac:spMk id="9" creationId="{64CF0714-2AE8-4029-A5E0-3BE6FA2683EB}"/>
          </ac:spMkLst>
        </pc:spChg>
        <pc:spChg chg="del">
          <ac:chgData name="Huhta Riku" userId="cd7a0ce5-b263-4bfb-a4a4-e0afc3d15542" providerId="ADAL" clId="{92A34D54-CFED-4231-9EDD-7AF10D62F498}" dt="2022-09-26T11:05:46.464" v="483" actId="478"/>
          <ac:spMkLst>
            <pc:docMk/>
            <pc:sldMk cId="4137590068" sldId="850"/>
            <ac:spMk id="10" creationId="{4372B7DC-AEDE-4B44-9C41-E474F14656AC}"/>
          </ac:spMkLst>
        </pc:spChg>
        <pc:spChg chg="add del mod">
          <ac:chgData name="Huhta Riku" userId="cd7a0ce5-b263-4bfb-a4a4-e0afc3d15542" providerId="ADAL" clId="{92A34D54-CFED-4231-9EDD-7AF10D62F498}" dt="2022-09-26T11:08:45.345" v="574" actId="478"/>
          <ac:spMkLst>
            <pc:docMk/>
            <pc:sldMk cId="4137590068" sldId="850"/>
            <ac:spMk id="13" creationId="{E77B01C6-1EEE-4613-8EE2-B82C436A6D86}"/>
          </ac:spMkLst>
        </pc:spChg>
        <pc:grpChg chg="add mod">
          <ac:chgData name="Huhta Riku" userId="cd7a0ce5-b263-4bfb-a4a4-e0afc3d15542" providerId="ADAL" clId="{92A34D54-CFED-4231-9EDD-7AF10D62F498}" dt="2022-09-26T11:50:54.755" v="1020" actId="1076"/>
          <ac:grpSpMkLst>
            <pc:docMk/>
            <pc:sldMk cId="4137590068" sldId="850"/>
            <ac:grpSpMk id="15" creationId="{3C12AF65-7444-4C61-A997-35963191E73B}"/>
          </ac:grpSpMkLst>
        </pc:grpChg>
        <pc:picChg chg="add mod">
          <ac:chgData name="Huhta Riku" userId="cd7a0ce5-b263-4bfb-a4a4-e0afc3d15542" providerId="ADAL" clId="{92A34D54-CFED-4231-9EDD-7AF10D62F498}" dt="2022-09-26T11:10:34.375" v="592" actId="1076"/>
          <ac:picMkLst>
            <pc:docMk/>
            <pc:sldMk cId="4137590068" sldId="850"/>
            <ac:picMk id="14" creationId="{E282F112-6621-4C3C-93D2-1305E2988EE2}"/>
          </ac:picMkLst>
        </pc:picChg>
        <pc:cxnChg chg="add mod">
          <ac:chgData name="Huhta Riku" userId="cd7a0ce5-b263-4bfb-a4a4-e0afc3d15542" providerId="ADAL" clId="{92A34D54-CFED-4231-9EDD-7AF10D62F498}" dt="2022-09-26T11:50:46.287" v="1018" actId="164"/>
          <ac:cxnSpMkLst>
            <pc:docMk/>
            <pc:sldMk cId="4137590068" sldId="850"/>
            <ac:cxnSpMk id="12" creationId="{961E7BFA-9EE8-4D69-A76A-EDDBBB2441C8}"/>
          </ac:cxnSpMkLst>
        </pc:cxnChg>
      </pc:sldChg>
      <pc:sldChg chg="addSp delSp modSp new mod modClrScheme chgLayout">
        <pc:chgData name="Huhta Riku" userId="cd7a0ce5-b263-4bfb-a4a4-e0afc3d15542" providerId="ADAL" clId="{92A34D54-CFED-4231-9EDD-7AF10D62F498}" dt="2022-09-26T11:53:50.221" v="1220" actId="20577"/>
        <pc:sldMkLst>
          <pc:docMk/>
          <pc:sldMk cId="107302927" sldId="851"/>
        </pc:sldMkLst>
        <pc:spChg chg="del mod ord">
          <ac:chgData name="Huhta Riku" userId="cd7a0ce5-b263-4bfb-a4a4-e0afc3d15542" providerId="ADAL" clId="{92A34D54-CFED-4231-9EDD-7AF10D62F498}" dt="2022-09-26T11:49:17.647" v="989" actId="700"/>
          <ac:spMkLst>
            <pc:docMk/>
            <pc:sldMk cId="107302927" sldId="851"/>
            <ac:spMk id="2" creationId="{8E48D823-676B-4876-8F19-D80F24F885F0}"/>
          </ac:spMkLst>
        </pc:spChg>
        <pc:spChg chg="del mod ord">
          <ac:chgData name="Huhta Riku" userId="cd7a0ce5-b263-4bfb-a4a4-e0afc3d15542" providerId="ADAL" clId="{92A34D54-CFED-4231-9EDD-7AF10D62F498}" dt="2022-09-26T11:49:17.647" v="989" actId="700"/>
          <ac:spMkLst>
            <pc:docMk/>
            <pc:sldMk cId="107302927" sldId="851"/>
            <ac:spMk id="3" creationId="{ED3CBF06-C4E7-4E9A-965D-59A772A69BF6}"/>
          </ac:spMkLst>
        </pc:spChg>
        <pc:spChg chg="mod ord">
          <ac:chgData name="Huhta Riku" userId="cd7a0ce5-b263-4bfb-a4a4-e0afc3d15542" providerId="ADAL" clId="{92A34D54-CFED-4231-9EDD-7AF10D62F498}" dt="2022-09-26T11:49:17.647" v="989" actId="700"/>
          <ac:spMkLst>
            <pc:docMk/>
            <pc:sldMk cId="107302927" sldId="851"/>
            <ac:spMk id="4" creationId="{AAFBF664-08BA-4D63-B985-C542B9A2D2B1}"/>
          </ac:spMkLst>
        </pc:spChg>
        <pc:spChg chg="mod ord">
          <ac:chgData name="Huhta Riku" userId="cd7a0ce5-b263-4bfb-a4a4-e0afc3d15542" providerId="ADAL" clId="{92A34D54-CFED-4231-9EDD-7AF10D62F498}" dt="2022-09-26T11:49:17.647" v="989" actId="700"/>
          <ac:spMkLst>
            <pc:docMk/>
            <pc:sldMk cId="107302927" sldId="851"/>
            <ac:spMk id="5" creationId="{0B82DB2E-9FFE-4E9E-941D-E9DAC9684097}"/>
          </ac:spMkLst>
        </pc:spChg>
        <pc:spChg chg="add mod ord">
          <ac:chgData name="Huhta Riku" userId="cd7a0ce5-b263-4bfb-a4a4-e0afc3d15542" providerId="ADAL" clId="{92A34D54-CFED-4231-9EDD-7AF10D62F498}" dt="2022-09-26T11:53:50.221" v="1220" actId="20577"/>
          <ac:spMkLst>
            <pc:docMk/>
            <pc:sldMk cId="107302927" sldId="851"/>
            <ac:spMk id="6" creationId="{904F6A47-EC88-4ED2-B480-933EC407EEB1}"/>
          </ac:spMkLst>
        </pc:spChg>
        <pc:spChg chg="add del mod ord">
          <ac:chgData name="Huhta Riku" userId="cd7a0ce5-b263-4bfb-a4a4-e0afc3d15542" providerId="ADAL" clId="{92A34D54-CFED-4231-9EDD-7AF10D62F498}" dt="2022-09-26T11:49:20.673" v="991" actId="478"/>
          <ac:spMkLst>
            <pc:docMk/>
            <pc:sldMk cId="107302927" sldId="851"/>
            <ac:spMk id="7" creationId="{CAADF89D-F8F3-4E9B-9DC7-2D78CDED3000}"/>
          </ac:spMkLst>
        </pc:spChg>
      </pc:sldChg>
      <pc:sldMasterChg chg="delSp mod delSldLayout">
        <pc:chgData name="Huhta Riku" userId="cd7a0ce5-b263-4bfb-a4a4-e0afc3d15542" providerId="ADAL" clId="{92A34D54-CFED-4231-9EDD-7AF10D62F498}" dt="2022-09-26T11:37:26.130" v="903" actId="47"/>
        <pc:sldMasterMkLst>
          <pc:docMk/>
          <pc:sldMasterMk cId="579025192" sldId="2147484018"/>
        </pc:sldMasterMkLst>
        <pc:picChg chg="del">
          <ac:chgData name="Huhta Riku" userId="cd7a0ce5-b263-4bfb-a4a4-e0afc3d15542" providerId="ADAL" clId="{92A34D54-CFED-4231-9EDD-7AF10D62F498}" dt="2022-09-26T10:59:28.728" v="422" actId="478"/>
          <ac:picMkLst>
            <pc:docMk/>
            <pc:sldMasterMk cId="579025192" sldId="2147484018"/>
            <ac:picMk id="14" creationId="{A5471FED-8F71-467F-BB94-054AE213DC13}"/>
          </ac:picMkLst>
        </pc:picChg>
        <pc:sldLayoutChg chg="del">
          <pc:chgData name="Huhta Riku" userId="cd7a0ce5-b263-4bfb-a4a4-e0afc3d15542" providerId="ADAL" clId="{92A34D54-CFED-4231-9EDD-7AF10D62F498}" dt="2022-09-26T11:37:26.130" v="903" actId="47"/>
          <pc:sldLayoutMkLst>
            <pc:docMk/>
            <pc:sldMasterMk cId="579025192" sldId="2147484018"/>
            <pc:sldLayoutMk cId="2552033344" sldId="2147484084"/>
          </pc:sldLayoutMkLst>
        </pc:sldLayoutChg>
      </pc:sldMasterChg>
    </pc:docChg>
  </pc:docChgLst>
  <pc:docChgLst>
    <pc:chgData name="Huhta Riku" userId="cd7a0ce5-b263-4bfb-a4a4-e0afc3d15542" providerId="ADAL" clId="{62259A36-0F6E-448D-AB99-6992AE0BE50D}"/>
    <pc:docChg chg="undo custSel delSld modSld sldOrd">
      <pc:chgData name="Huhta Riku" userId="cd7a0ce5-b263-4bfb-a4a4-e0afc3d15542" providerId="ADAL" clId="{62259A36-0F6E-448D-AB99-6992AE0BE50D}" dt="2022-10-14T06:15:42.062" v="84" actId="20577"/>
      <pc:docMkLst>
        <pc:docMk/>
      </pc:docMkLst>
      <pc:sldChg chg="modSp mod modAnim">
        <pc:chgData name="Huhta Riku" userId="cd7a0ce5-b263-4bfb-a4a4-e0afc3d15542" providerId="ADAL" clId="{62259A36-0F6E-448D-AB99-6992AE0BE50D}" dt="2022-10-14T06:11:55.318" v="55"/>
        <pc:sldMkLst>
          <pc:docMk/>
          <pc:sldMk cId="166783424" sldId="257"/>
        </pc:sldMkLst>
        <pc:spChg chg="mod">
          <ac:chgData name="Huhta Riku" userId="cd7a0ce5-b263-4bfb-a4a4-e0afc3d15542" providerId="ADAL" clId="{62259A36-0F6E-448D-AB99-6992AE0BE50D}" dt="2022-10-14T05:30:45.263" v="10" actId="403"/>
          <ac:spMkLst>
            <pc:docMk/>
            <pc:sldMk cId="166783424" sldId="257"/>
            <ac:spMk id="10" creationId="{912504DC-722D-4794-ABF2-D6DC1ABC4AF4}"/>
          </ac:spMkLst>
        </pc:spChg>
        <pc:spChg chg="mod">
          <ac:chgData name="Huhta Riku" userId="cd7a0ce5-b263-4bfb-a4a4-e0afc3d15542" providerId="ADAL" clId="{62259A36-0F6E-448D-AB99-6992AE0BE50D}" dt="2022-10-14T05:27:51.586" v="1" actId="20577"/>
          <ac:spMkLst>
            <pc:docMk/>
            <pc:sldMk cId="166783424" sldId="257"/>
            <ac:spMk id="32" creationId="{A49D9AFA-B0E4-4E0B-AA8F-FA7F8FB059E9}"/>
          </ac:spMkLst>
        </pc:spChg>
      </pc:sldChg>
      <pc:sldChg chg="modSp mod modAnim">
        <pc:chgData name="Huhta Riku" userId="cd7a0ce5-b263-4bfb-a4a4-e0afc3d15542" providerId="ADAL" clId="{62259A36-0F6E-448D-AB99-6992AE0BE50D}" dt="2022-10-14T05:44:06.978" v="26" actId="1076"/>
        <pc:sldMkLst>
          <pc:docMk/>
          <pc:sldMk cId="2891908237" sldId="794"/>
        </pc:sldMkLst>
        <pc:spChg chg="mod">
          <ac:chgData name="Huhta Riku" userId="cd7a0ce5-b263-4bfb-a4a4-e0afc3d15542" providerId="ADAL" clId="{62259A36-0F6E-448D-AB99-6992AE0BE50D}" dt="2022-10-14T05:43:57.982" v="24" actId="20577"/>
          <ac:spMkLst>
            <pc:docMk/>
            <pc:sldMk cId="2891908237" sldId="794"/>
            <ac:spMk id="3" creationId="{FD7440B8-2862-4E9D-B797-6EE70B6C0385}"/>
          </ac:spMkLst>
        </pc:spChg>
        <pc:spChg chg="mod">
          <ac:chgData name="Huhta Riku" userId="cd7a0ce5-b263-4bfb-a4a4-e0afc3d15542" providerId="ADAL" clId="{62259A36-0F6E-448D-AB99-6992AE0BE50D}" dt="2022-10-14T05:44:06.978" v="26" actId="1076"/>
          <ac:spMkLst>
            <pc:docMk/>
            <pc:sldMk cId="2891908237" sldId="794"/>
            <ac:spMk id="8" creationId="{539F404B-7382-4D27-8AE1-6D78ED31565A}"/>
          </ac:spMkLst>
        </pc:spChg>
        <pc:spChg chg="mod">
          <ac:chgData name="Huhta Riku" userId="cd7a0ce5-b263-4bfb-a4a4-e0afc3d15542" providerId="ADAL" clId="{62259A36-0F6E-448D-AB99-6992AE0BE50D}" dt="2022-10-14T05:44:06.978" v="26" actId="1076"/>
          <ac:spMkLst>
            <pc:docMk/>
            <pc:sldMk cId="2891908237" sldId="794"/>
            <ac:spMk id="10" creationId="{F9BC1979-D297-4EB3-95BF-1C85244E0939}"/>
          </ac:spMkLst>
        </pc:spChg>
        <pc:spChg chg="mod">
          <ac:chgData name="Huhta Riku" userId="cd7a0ce5-b263-4bfb-a4a4-e0afc3d15542" providerId="ADAL" clId="{62259A36-0F6E-448D-AB99-6992AE0BE50D}" dt="2022-10-14T05:44:05.043" v="25" actId="1076"/>
          <ac:spMkLst>
            <pc:docMk/>
            <pc:sldMk cId="2891908237" sldId="794"/>
            <ac:spMk id="14" creationId="{D82F1B43-F46F-48A0-B995-E024E830B3F6}"/>
          </ac:spMkLst>
        </pc:spChg>
        <pc:spChg chg="mod">
          <ac:chgData name="Huhta Riku" userId="cd7a0ce5-b263-4bfb-a4a4-e0afc3d15542" providerId="ADAL" clId="{62259A36-0F6E-448D-AB99-6992AE0BE50D}" dt="2022-10-14T05:44:05.043" v="25" actId="1076"/>
          <ac:spMkLst>
            <pc:docMk/>
            <pc:sldMk cId="2891908237" sldId="794"/>
            <ac:spMk id="15" creationId="{796D19A0-D55C-4DF1-BCF2-468E76CDBD7D}"/>
          </ac:spMkLst>
        </pc:spChg>
      </pc:sldChg>
      <pc:sldChg chg="modSp mod">
        <pc:chgData name="Huhta Riku" userId="cd7a0ce5-b263-4bfb-a4a4-e0afc3d15542" providerId="ADAL" clId="{62259A36-0F6E-448D-AB99-6992AE0BE50D}" dt="2022-10-14T05:43:09.095" v="14" actId="20577"/>
        <pc:sldMkLst>
          <pc:docMk/>
          <pc:sldMk cId="2367981612" sldId="803"/>
        </pc:sldMkLst>
        <pc:spChg chg="mod">
          <ac:chgData name="Huhta Riku" userId="cd7a0ce5-b263-4bfb-a4a4-e0afc3d15542" providerId="ADAL" clId="{62259A36-0F6E-448D-AB99-6992AE0BE50D}" dt="2022-10-14T05:43:05.774" v="13" actId="20577"/>
          <ac:spMkLst>
            <pc:docMk/>
            <pc:sldMk cId="2367981612" sldId="803"/>
            <ac:spMk id="9" creationId="{4DFEAE7B-DC94-47EC-8807-B38EF7F6E178}"/>
          </ac:spMkLst>
        </pc:spChg>
        <pc:spChg chg="mod">
          <ac:chgData name="Huhta Riku" userId="cd7a0ce5-b263-4bfb-a4a4-e0afc3d15542" providerId="ADAL" clId="{62259A36-0F6E-448D-AB99-6992AE0BE50D}" dt="2022-10-14T05:43:09.095" v="14" actId="20577"/>
          <ac:spMkLst>
            <pc:docMk/>
            <pc:sldMk cId="2367981612" sldId="803"/>
            <ac:spMk id="12" creationId="{B969941D-7BAE-4193-A487-6FC8528EC251}"/>
          </ac:spMkLst>
        </pc:spChg>
      </pc:sldChg>
      <pc:sldChg chg="modSp mod">
        <pc:chgData name="Huhta Riku" userId="cd7a0ce5-b263-4bfb-a4a4-e0afc3d15542" providerId="ADAL" clId="{62259A36-0F6E-448D-AB99-6992AE0BE50D}" dt="2022-10-14T05:44:22.305" v="38" actId="20577"/>
        <pc:sldMkLst>
          <pc:docMk/>
          <pc:sldMk cId="714778214" sldId="815"/>
        </pc:sldMkLst>
        <pc:spChg chg="mod">
          <ac:chgData name="Huhta Riku" userId="cd7a0ce5-b263-4bfb-a4a4-e0afc3d15542" providerId="ADAL" clId="{62259A36-0F6E-448D-AB99-6992AE0BE50D}" dt="2022-10-14T05:44:22.305" v="38" actId="20577"/>
          <ac:spMkLst>
            <pc:docMk/>
            <pc:sldMk cId="714778214" sldId="815"/>
            <ac:spMk id="3" creationId="{48603643-D071-4F03-9BB0-FC95DA0E6A2D}"/>
          </ac:spMkLst>
        </pc:spChg>
      </pc:sldChg>
      <pc:sldChg chg="del mod ord modShow">
        <pc:chgData name="Huhta Riku" userId="cd7a0ce5-b263-4bfb-a4a4-e0afc3d15542" providerId="ADAL" clId="{62259A36-0F6E-448D-AB99-6992AE0BE50D}" dt="2022-10-14T06:15:32.595" v="74" actId="47"/>
        <pc:sldMkLst>
          <pc:docMk/>
          <pc:sldMk cId="2131166163" sldId="837"/>
        </pc:sldMkLst>
      </pc:sldChg>
      <pc:sldChg chg="modSp mod">
        <pc:chgData name="Huhta Riku" userId="cd7a0ce5-b263-4bfb-a4a4-e0afc3d15542" providerId="ADAL" clId="{62259A36-0F6E-448D-AB99-6992AE0BE50D}" dt="2022-10-14T06:15:42.062" v="84" actId="20577"/>
        <pc:sldMkLst>
          <pc:docMk/>
          <pc:sldMk cId="845885262" sldId="847"/>
        </pc:sldMkLst>
        <pc:spChg chg="mod">
          <ac:chgData name="Huhta Riku" userId="cd7a0ce5-b263-4bfb-a4a4-e0afc3d15542" providerId="ADAL" clId="{62259A36-0F6E-448D-AB99-6992AE0BE50D}" dt="2022-10-14T06:15:42.062" v="84" actId="20577"/>
          <ac:spMkLst>
            <pc:docMk/>
            <pc:sldMk cId="845885262" sldId="847"/>
            <ac:spMk id="2" creationId="{2F3B8819-7211-4C60-9D45-B645DCF5E240}"/>
          </ac:spMkLst>
        </pc:spChg>
        <pc:spChg chg="mod">
          <ac:chgData name="Huhta Riku" userId="cd7a0ce5-b263-4bfb-a4a4-e0afc3d15542" providerId="ADAL" clId="{62259A36-0F6E-448D-AB99-6992AE0BE50D}" dt="2022-10-14T05:49:04.587" v="39" actId="207"/>
          <ac:spMkLst>
            <pc:docMk/>
            <pc:sldMk cId="845885262" sldId="847"/>
            <ac:spMk id="10" creationId="{4372B7DC-AEDE-4B44-9C41-E474F14656AC}"/>
          </ac:spMkLst>
        </pc:spChg>
      </pc:sldChg>
      <pc:sldChg chg="addSp delSp modSp mod">
        <pc:chgData name="Huhta Riku" userId="cd7a0ce5-b263-4bfb-a4a4-e0afc3d15542" providerId="ADAL" clId="{62259A36-0F6E-448D-AB99-6992AE0BE50D}" dt="2022-10-14T05:43:42.184" v="21" actId="1076"/>
        <pc:sldMkLst>
          <pc:docMk/>
          <pc:sldMk cId="2837741826" sldId="848"/>
        </pc:sldMkLst>
        <pc:spChg chg="del">
          <ac:chgData name="Huhta Riku" userId="cd7a0ce5-b263-4bfb-a4a4-e0afc3d15542" providerId="ADAL" clId="{62259A36-0F6E-448D-AB99-6992AE0BE50D}" dt="2022-10-14T05:43:30.163" v="15" actId="478"/>
          <ac:spMkLst>
            <pc:docMk/>
            <pc:sldMk cId="2837741826" sldId="848"/>
            <ac:spMk id="2" creationId="{7AFC00DE-0453-4A71-9627-3189F0F70C86}"/>
          </ac:spMkLst>
        </pc:spChg>
        <pc:spChg chg="del">
          <ac:chgData name="Huhta Riku" userId="cd7a0ce5-b263-4bfb-a4a4-e0afc3d15542" providerId="ADAL" clId="{62259A36-0F6E-448D-AB99-6992AE0BE50D}" dt="2022-10-14T05:42:56.788" v="11" actId="478"/>
          <ac:spMkLst>
            <pc:docMk/>
            <pc:sldMk cId="2837741826" sldId="848"/>
            <ac:spMk id="3" creationId="{5CC7E46B-0EFB-4FB4-AF12-F82B0F150654}"/>
          </ac:spMkLst>
        </pc:spChg>
        <pc:spChg chg="add del mod">
          <ac:chgData name="Huhta Riku" userId="cd7a0ce5-b263-4bfb-a4a4-e0afc3d15542" providerId="ADAL" clId="{62259A36-0F6E-448D-AB99-6992AE0BE50D}" dt="2022-10-14T05:42:57.980" v="12" actId="478"/>
          <ac:spMkLst>
            <pc:docMk/>
            <pc:sldMk cId="2837741826" sldId="848"/>
            <ac:spMk id="4" creationId="{86E628F7-198C-4854-8C1C-DBB6CA2A6C11}"/>
          </ac:spMkLst>
        </pc:spChg>
        <pc:spChg chg="add del mod">
          <ac:chgData name="Huhta Riku" userId="cd7a0ce5-b263-4bfb-a4a4-e0afc3d15542" providerId="ADAL" clId="{62259A36-0F6E-448D-AB99-6992AE0BE50D}" dt="2022-10-14T05:43:31.856" v="16" actId="478"/>
          <ac:spMkLst>
            <pc:docMk/>
            <pc:sldMk cId="2837741826" sldId="848"/>
            <ac:spMk id="5" creationId="{757F63F0-B3E6-4FB6-B437-0E06303DC522}"/>
          </ac:spMkLst>
        </pc:spChg>
        <pc:picChg chg="mod">
          <ac:chgData name="Huhta Riku" userId="cd7a0ce5-b263-4bfb-a4a4-e0afc3d15542" providerId="ADAL" clId="{62259A36-0F6E-448D-AB99-6992AE0BE50D}" dt="2022-10-14T05:43:42.184" v="21" actId="1076"/>
          <ac:picMkLst>
            <pc:docMk/>
            <pc:sldMk cId="2837741826" sldId="848"/>
            <ac:picMk id="11" creationId="{6A506B7B-A4BB-4D0D-8E54-2294185EF4D3}"/>
          </ac:picMkLst>
        </pc:picChg>
      </pc:sldChg>
      <pc:sldChg chg="delSp modSp mod">
        <pc:chgData name="Huhta Riku" userId="cd7a0ce5-b263-4bfb-a4a4-e0afc3d15542" providerId="ADAL" clId="{62259A36-0F6E-448D-AB99-6992AE0BE50D}" dt="2022-10-14T06:15:39.388" v="79" actId="20577"/>
        <pc:sldMkLst>
          <pc:docMk/>
          <pc:sldMk cId="4137590068" sldId="850"/>
        </pc:sldMkLst>
        <pc:spChg chg="mod">
          <ac:chgData name="Huhta Riku" userId="cd7a0ce5-b263-4bfb-a4a4-e0afc3d15542" providerId="ADAL" clId="{62259A36-0F6E-448D-AB99-6992AE0BE50D}" dt="2022-10-14T06:15:39.388" v="79" actId="20577"/>
          <ac:spMkLst>
            <pc:docMk/>
            <pc:sldMk cId="4137590068" sldId="850"/>
            <ac:spMk id="2" creationId="{2F3B8819-7211-4C60-9D45-B645DCF5E240}"/>
          </ac:spMkLst>
        </pc:spChg>
        <pc:spChg chg="mod">
          <ac:chgData name="Huhta Riku" userId="cd7a0ce5-b263-4bfb-a4a4-e0afc3d15542" providerId="ADAL" clId="{62259A36-0F6E-448D-AB99-6992AE0BE50D}" dt="2022-10-14T05:49:30.342" v="43" actId="14100"/>
          <ac:spMkLst>
            <pc:docMk/>
            <pc:sldMk cId="4137590068" sldId="850"/>
            <ac:spMk id="3" creationId="{6021CE13-C91A-4C98-B077-CC1F469DBAB1}"/>
          </ac:spMkLst>
        </pc:spChg>
        <pc:spChg chg="del">
          <ac:chgData name="Huhta Riku" userId="cd7a0ce5-b263-4bfb-a4a4-e0afc3d15542" providerId="ADAL" clId="{62259A36-0F6E-448D-AB99-6992AE0BE50D}" dt="2022-10-14T05:49:34.483" v="44" actId="478"/>
          <ac:spMkLst>
            <pc:docMk/>
            <pc:sldMk cId="4137590068" sldId="850"/>
            <ac:spMk id="4" creationId="{C2AE9826-37ED-42B3-A814-085EC820654F}"/>
          </ac:spMkLst>
        </pc:spChg>
      </pc:sldChg>
      <pc:sldChg chg="modSp mod">
        <pc:chgData name="Huhta Riku" userId="cd7a0ce5-b263-4bfb-a4a4-e0afc3d15542" providerId="ADAL" clId="{62259A36-0F6E-448D-AB99-6992AE0BE50D}" dt="2022-10-14T06:14:45.784" v="70" actId="20577"/>
        <pc:sldMkLst>
          <pc:docMk/>
          <pc:sldMk cId="3367485715" sldId="853"/>
        </pc:sldMkLst>
        <pc:spChg chg="mod">
          <ac:chgData name="Huhta Riku" userId="cd7a0ce5-b263-4bfb-a4a4-e0afc3d15542" providerId="ADAL" clId="{62259A36-0F6E-448D-AB99-6992AE0BE50D}" dt="2022-10-14T06:14:45.784" v="70" actId="20577"/>
          <ac:spMkLst>
            <pc:docMk/>
            <pc:sldMk cId="3367485715" sldId="853"/>
            <ac:spMk id="6" creationId="{0F322BF7-618A-4FC6-85AF-B48A0473EE29}"/>
          </ac:spMkLst>
        </pc:spChg>
      </pc:sldChg>
    </pc:docChg>
  </pc:docChgLst>
  <pc:docChgLst>
    <pc:chgData name="Huhta Riku" userId="cd7a0ce5-b263-4bfb-a4a4-e0afc3d15542" providerId="ADAL" clId="{6290DE5E-BC62-4516-9AD0-032B4CBF1233}"/>
    <pc:docChg chg="undo custSel modSld">
      <pc:chgData name="Huhta Riku" userId="cd7a0ce5-b263-4bfb-a4a4-e0afc3d15542" providerId="ADAL" clId="{6290DE5E-BC62-4516-9AD0-032B4CBF1233}" dt="2022-10-13T11:24:07.477" v="542" actId="14100"/>
      <pc:docMkLst>
        <pc:docMk/>
      </pc:docMkLst>
      <pc:sldChg chg="addSp modSp mod">
        <pc:chgData name="Huhta Riku" userId="cd7a0ce5-b263-4bfb-a4a4-e0afc3d15542" providerId="ADAL" clId="{6290DE5E-BC62-4516-9AD0-032B4CBF1233}" dt="2022-10-13T11:21:14.100" v="537" actId="1076"/>
        <pc:sldMkLst>
          <pc:docMk/>
          <pc:sldMk cId="2838266980" sldId="256"/>
        </pc:sldMkLst>
        <pc:spChg chg="add mod">
          <ac:chgData name="Huhta Riku" userId="cd7a0ce5-b263-4bfb-a4a4-e0afc3d15542" providerId="ADAL" clId="{6290DE5E-BC62-4516-9AD0-032B4CBF1233}" dt="2022-10-13T11:21:14.100" v="537" actId="1076"/>
          <ac:spMkLst>
            <pc:docMk/>
            <pc:sldMk cId="2838266980" sldId="256"/>
            <ac:spMk id="2" creationId="{C3C8A315-E4CB-423D-B57F-329AA12A1080}"/>
          </ac:spMkLst>
        </pc:spChg>
        <pc:spChg chg="mod">
          <ac:chgData name="Huhta Riku" userId="cd7a0ce5-b263-4bfb-a4a4-e0afc3d15542" providerId="ADAL" clId="{6290DE5E-BC62-4516-9AD0-032B4CBF1233}" dt="2022-10-13T11:21:09.958" v="535" actId="14100"/>
          <ac:spMkLst>
            <pc:docMk/>
            <pc:sldMk cId="2838266980" sldId="256"/>
            <ac:spMk id="3" creationId="{C3481DDE-B520-4808-8C69-6A2426CAB0A4}"/>
          </ac:spMkLst>
        </pc:spChg>
      </pc:sldChg>
      <pc:sldChg chg="modSp mod">
        <pc:chgData name="Huhta Riku" userId="cd7a0ce5-b263-4bfb-a4a4-e0afc3d15542" providerId="ADAL" clId="{6290DE5E-BC62-4516-9AD0-032B4CBF1233}" dt="2022-10-13T11:12:32.687" v="141" actId="113"/>
        <pc:sldMkLst>
          <pc:docMk/>
          <pc:sldMk cId="166783424" sldId="257"/>
        </pc:sldMkLst>
        <pc:spChg chg="mod">
          <ac:chgData name="Huhta Riku" userId="cd7a0ce5-b263-4bfb-a4a4-e0afc3d15542" providerId="ADAL" clId="{6290DE5E-BC62-4516-9AD0-032B4CBF1233}" dt="2022-10-13T11:12:32.687" v="141" actId="113"/>
          <ac:spMkLst>
            <pc:docMk/>
            <pc:sldMk cId="166783424" sldId="257"/>
            <ac:spMk id="10" creationId="{912504DC-722D-4794-ABF2-D6DC1ABC4AF4}"/>
          </ac:spMkLst>
        </pc:spChg>
      </pc:sldChg>
      <pc:sldChg chg="addSp delSp modSp mod">
        <pc:chgData name="Huhta Riku" userId="cd7a0ce5-b263-4bfb-a4a4-e0afc3d15542" providerId="ADAL" clId="{6290DE5E-BC62-4516-9AD0-032B4CBF1233}" dt="2022-10-13T10:18:12.926" v="16" actId="1076"/>
        <pc:sldMkLst>
          <pc:docMk/>
          <pc:sldMk cId="3662784948" sldId="258"/>
        </pc:sldMkLst>
        <pc:spChg chg="del mod">
          <ac:chgData name="Huhta Riku" userId="cd7a0ce5-b263-4bfb-a4a4-e0afc3d15542" providerId="ADAL" clId="{6290DE5E-BC62-4516-9AD0-032B4CBF1233}" dt="2022-10-13T10:17:34.833" v="9" actId="478"/>
          <ac:spMkLst>
            <pc:docMk/>
            <pc:sldMk cId="3662784948" sldId="258"/>
            <ac:spMk id="2" creationId="{B215DC28-08DC-4A08-82BC-87F422259C5C}"/>
          </ac:spMkLst>
        </pc:spChg>
        <pc:spChg chg="add del mod">
          <ac:chgData name="Huhta Riku" userId="cd7a0ce5-b263-4bfb-a4a4-e0afc3d15542" providerId="ADAL" clId="{6290DE5E-BC62-4516-9AD0-032B4CBF1233}" dt="2022-10-13T10:17:35.793" v="10" actId="478"/>
          <ac:spMkLst>
            <pc:docMk/>
            <pc:sldMk cId="3662784948" sldId="258"/>
            <ac:spMk id="4" creationId="{917EBE49-F3B3-4BF9-9CCA-DE8C4FA5B48E}"/>
          </ac:spMkLst>
        </pc:spChg>
        <pc:picChg chg="add del mod">
          <ac:chgData name="Huhta Riku" userId="cd7a0ce5-b263-4bfb-a4a4-e0afc3d15542" providerId="ADAL" clId="{6290DE5E-BC62-4516-9AD0-032B4CBF1233}" dt="2022-10-13T10:17:50.576" v="13" actId="478"/>
          <ac:picMkLst>
            <pc:docMk/>
            <pc:sldMk cId="3662784948" sldId="258"/>
            <ac:picMk id="3" creationId="{5C0C7544-808A-40EE-B7F5-C26516E6F382}"/>
          </ac:picMkLst>
        </pc:picChg>
        <pc:picChg chg="del">
          <ac:chgData name="Huhta Riku" userId="cd7a0ce5-b263-4bfb-a4a4-e0afc3d15542" providerId="ADAL" clId="{6290DE5E-BC62-4516-9AD0-032B4CBF1233}" dt="2022-10-13T10:17:14.359" v="0" actId="478"/>
          <ac:picMkLst>
            <pc:docMk/>
            <pc:sldMk cId="3662784948" sldId="258"/>
            <ac:picMk id="6" creationId="{787D3E7E-A6F6-45C0-8EF5-520180B9007C}"/>
          </ac:picMkLst>
        </pc:picChg>
        <pc:picChg chg="add mod">
          <ac:chgData name="Huhta Riku" userId="cd7a0ce5-b263-4bfb-a4a4-e0afc3d15542" providerId="ADAL" clId="{6290DE5E-BC62-4516-9AD0-032B4CBF1233}" dt="2022-10-13T10:18:12.926" v="16" actId="1076"/>
          <ac:picMkLst>
            <pc:docMk/>
            <pc:sldMk cId="3662784948" sldId="258"/>
            <ac:picMk id="8" creationId="{DC2F30FC-4713-43BD-AE75-DF7EBF5AD444}"/>
          </ac:picMkLst>
        </pc:picChg>
      </pc:sldChg>
      <pc:sldChg chg="modSp mod modAnim">
        <pc:chgData name="Huhta Riku" userId="cd7a0ce5-b263-4bfb-a4a4-e0afc3d15542" providerId="ADAL" clId="{6290DE5E-BC62-4516-9AD0-032B4CBF1233}" dt="2022-10-13T11:23:58.852" v="541" actId="1076"/>
        <pc:sldMkLst>
          <pc:docMk/>
          <pc:sldMk cId="2891908237" sldId="794"/>
        </pc:sldMkLst>
        <pc:spChg chg="mod">
          <ac:chgData name="Huhta Riku" userId="cd7a0ce5-b263-4bfb-a4a4-e0afc3d15542" providerId="ADAL" clId="{6290DE5E-BC62-4516-9AD0-032B4CBF1233}" dt="2022-10-13T11:23:47.147" v="539" actId="20577"/>
          <ac:spMkLst>
            <pc:docMk/>
            <pc:sldMk cId="2891908237" sldId="794"/>
            <ac:spMk id="3" creationId="{FD7440B8-2862-4E9D-B797-6EE70B6C0385}"/>
          </ac:spMkLst>
        </pc:spChg>
        <pc:spChg chg="mod">
          <ac:chgData name="Huhta Riku" userId="cd7a0ce5-b263-4bfb-a4a4-e0afc3d15542" providerId="ADAL" clId="{6290DE5E-BC62-4516-9AD0-032B4CBF1233}" dt="2022-10-13T10:28:53.733" v="104" actId="1076"/>
          <ac:spMkLst>
            <pc:docMk/>
            <pc:sldMk cId="2891908237" sldId="794"/>
            <ac:spMk id="5" creationId="{91B42990-CD22-456D-9832-2D153522D2E0}"/>
          </ac:spMkLst>
        </pc:spChg>
        <pc:spChg chg="mod">
          <ac:chgData name="Huhta Riku" userId="cd7a0ce5-b263-4bfb-a4a4-e0afc3d15542" providerId="ADAL" clId="{6290DE5E-BC62-4516-9AD0-032B4CBF1233}" dt="2022-10-13T11:23:52.981" v="540" actId="1076"/>
          <ac:spMkLst>
            <pc:docMk/>
            <pc:sldMk cId="2891908237" sldId="794"/>
            <ac:spMk id="8" creationId="{539F404B-7382-4D27-8AE1-6D78ED31565A}"/>
          </ac:spMkLst>
        </pc:spChg>
        <pc:spChg chg="mod">
          <ac:chgData name="Huhta Riku" userId="cd7a0ce5-b263-4bfb-a4a4-e0afc3d15542" providerId="ADAL" clId="{6290DE5E-BC62-4516-9AD0-032B4CBF1233}" dt="2022-10-13T11:23:52.981" v="540" actId="1076"/>
          <ac:spMkLst>
            <pc:docMk/>
            <pc:sldMk cId="2891908237" sldId="794"/>
            <ac:spMk id="10" creationId="{F9BC1979-D297-4EB3-95BF-1C85244E0939}"/>
          </ac:spMkLst>
        </pc:spChg>
        <pc:spChg chg="mod">
          <ac:chgData name="Huhta Riku" userId="cd7a0ce5-b263-4bfb-a4a4-e0afc3d15542" providerId="ADAL" clId="{6290DE5E-BC62-4516-9AD0-032B4CBF1233}" dt="2022-10-13T11:23:58.852" v="541" actId="1076"/>
          <ac:spMkLst>
            <pc:docMk/>
            <pc:sldMk cId="2891908237" sldId="794"/>
            <ac:spMk id="14" creationId="{D82F1B43-F46F-48A0-B995-E024E830B3F6}"/>
          </ac:spMkLst>
        </pc:spChg>
        <pc:spChg chg="mod">
          <ac:chgData name="Huhta Riku" userId="cd7a0ce5-b263-4bfb-a4a4-e0afc3d15542" providerId="ADAL" clId="{6290DE5E-BC62-4516-9AD0-032B4CBF1233}" dt="2022-10-13T11:23:58.852" v="541" actId="1076"/>
          <ac:spMkLst>
            <pc:docMk/>
            <pc:sldMk cId="2891908237" sldId="794"/>
            <ac:spMk id="15" creationId="{796D19A0-D55C-4DF1-BCF2-468E76CDBD7D}"/>
          </ac:spMkLst>
        </pc:spChg>
      </pc:sldChg>
      <pc:sldChg chg="modSp mod">
        <pc:chgData name="Huhta Riku" userId="cd7a0ce5-b263-4bfb-a4a4-e0afc3d15542" providerId="ADAL" clId="{6290DE5E-BC62-4516-9AD0-032B4CBF1233}" dt="2022-10-13T11:18:20.752" v="460" actId="1076"/>
        <pc:sldMkLst>
          <pc:docMk/>
          <pc:sldMk cId="714778214" sldId="815"/>
        </pc:sldMkLst>
        <pc:spChg chg="mod">
          <ac:chgData name="Huhta Riku" userId="cd7a0ce5-b263-4bfb-a4a4-e0afc3d15542" providerId="ADAL" clId="{6290DE5E-BC62-4516-9AD0-032B4CBF1233}" dt="2022-10-13T11:18:20.752" v="460" actId="1076"/>
          <ac:spMkLst>
            <pc:docMk/>
            <pc:sldMk cId="714778214" sldId="815"/>
            <ac:spMk id="3" creationId="{48603643-D071-4F03-9BB0-FC95DA0E6A2D}"/>
          </ac:spMkLst>
        </pc:spChg>
      </pc:sldChg>
      <pc:sldChg chg="modSp">
        <pc:chgData name="Huhta Riku" userId="cd7a0ce5-b263-4bfb-a4a4-e0afc3d15542" providerId="ADAL" clId="{6290DE5E-BC62-4516-9AD0-032B4CBF1233}" dt="2022-10-13T11:23:06.443" v="538" actId="1076"/>
        <pc:sldMkLst>
          <pc:docMk/>
          <pc:sldMk cId="2131166163" sldId="837"/>
        </pc:sldMkLst>
        <pc:spChg chg="mod">
          <ac:chgData name="Huhta Riku" userId="cd7a0ce5-b263-4bfb-a4a4-e0afc3d15542" providerId="ADAL" clId="{6290DE5E-BC62-4516-9AD0-032B4CBF1233}" dt="2022-10-13T11:23:06.443" v="538" actId="1076"/>
          <ac:spMkLst>
            <pc:docMk/>
            <pc:sldMk cId="2131166163" sldId="837"/>
            <ac:spMk id="3" creationId="{5CC0FE4A-E032-4B2F-B78E-FA4FEB965681}"/>
          </ac:spMkLst>
        </pc:spChg>
      </pc:sldChg>
      <pc:sldChg chg="modSp mod">
        <pc:chgData name="Huhta Riku" userId="cd7a0ce5-b263-4bfb-a4a4-e0afc3d15542" providerId="ADAL" clId="{6290DE5E-BC62-4516-9AD0-032B4CBF1233}" dt="2022-10-13T10:32:46.660" v="113" actId="12"/>
        <pc:sldMkLst>
          <pc:docMk/>
          <pc:sldMk cId="845885262" sldId="847"/>
        </pc:sldMkLst>
        <pc:spChg chg="mod">
          <ac:chgData name="Huhta Riku" userId="cd7a0ce5-b263-4bfb-a4a4-e0afc3d15542" providerId="ADAL" clId="{6290DE5E-BC62-4516-9AD0-032B4CBF1233}" dt="2022-10-13T10:32:46.660" v="113" actId="12"/>
          <ac:spMkLst>
            <pc:docMk/>
            <pc:sldMk cId="845885262" sldId="847"/>
            <ac:spMk id="10" creationId="{4372B7DC-AEDE-4B44-9C41-E474F14656AC}"/>
          </ac:spMkLst>
        </pc:spChg>
      </pc:sldChg>
      <pc:sldChg chg="addSp delSp modSp mod">
        <pc:chgData name="Huhta Riku" userId="cd7a0ce5-b263-4bfb-a4a4-e0afc3d15542" providerId="ADAL" clId="{6290DE5E-BC62-4516-9AD0-032B4CBF1233}" dt="2022-10-13T11:24:07.477" v="542" actId="14100"/>
        <pc:sldMkLst>
          <pc:docMk/>
          <pc:sldMk cId="2837741826" sldId="848"/>
        </pc:sldMkLst>
        <pc:spChg chg="mod">
          <ac:chgData name="Huhta Riku" userId="cd7a0ce5-b263-4bfb-a4a4-e0afc3d15542" providerId="ADAL" clId="{6290DE5E-BC62-4516-9AD0-032B4CBF1233}" dt="2022-10-13T10:28:26.123" v="30" actId="27636"/>
          <ac:spMkLst>
            <pc:docMk/>
            <pc:sldMk cId="2837741826" sldId="848"/>
            <ac:spMk id="3" creationId="{5CC7E46B-0EFB-4FB4-AF12-F82B0F150654}"/>
          </ac:spMkLst>
        </pc:spChg>
        <pc:spChg chg="del">
          <ac:chgData name="Huhta Riku" userId="cd7a0ce5-b263-4bfb-a4a4-e0afc3d15542" providerId="ADAL" clId="{6290DE5E-BC62-4516-9AD0-032B4CBF1233}" dt="2022-10-13T10:21:14.342" v="18" actId="478"/>
          <ac:spMkLst>
            <pc:docMk/>
            <pc:sldMk cId="2837741826" sldId="848"/>
            <ac:spMk id="4" creationId="{FD6230BD-F8D8-47CB-BF10-EC9C1D1621DC}"/>
          </ac:spMkLst>
        </pc:spChg>
        <pc:spChg chg="del">
          <ac:chgData name="Huhta Riku" userId="cd7a0ce5-b263-4bfb-a4a4-e0afc3d15542" providerId="ADAL" clId="{6290DE5E-BC62-4516-9AD0-032B4CBF1233}" dt="2022-10-13T10:21:14.342" v="18" actId="478"/>
          <ac:spMkLst>
            <pc:docMk/>
            <pc:sldMk cId="2837741826" sldId="848"/>
            <ac:spMk id="6" creationId="{BD857848-D89A-4004-AE71-03E69BA4581B}"/>
          </ac:spMkLst>
        </pc:spChg>
        <pc:spChg chg="del">
          <ac:chgData name="Huhta Riku" userId="cd7a0ce5-b263-4bfb-a4a4-e0afc3d15542" providerId="ADAL" clId="{6290DE5E-BC62-4516-9AD0-032B4CBF1233}" dt="2022-10-13T10:21:14.342" v="18" actId="478"/>
          <ac:spMkLst>
            <pc:docMk/>
            <pc:sldMk cId="2837741826" sldId="848"/>
            <ac:spMk id="8" creationId="{BDB6512A-E2CB-4034-8DC6-C45CA72E523E}"/>
          </ac:spMkLst>
        </pc:spChg>
        <pc:spChg chg="del">
          <ac:chgData name="Huhta Riku" userId="cd7a0ce5-b263-4bfb-a4a4-e0afc3d15542" providerId="ADAL" clId="{6290DE5E-BC62-4516-9AD0-032B4CBF1233}" dt="2022-10-13T10:21:14.342" v="18" actId="478"/>
          <ac:spMkLst>
            <pc:docMk/>
            <pc:sldMk cId="2837741826" sldId="848"/>
            <ac:spMk id="9" creationId="{3C25BA0B-4A4E-46A0-9000-CE09F4C1868D}"/>
          </ac:spMkLst>
        </pc:spChg>
        <pc:picChg chg="add del mod">
          <ac:chgData name="Huhta Riku" userId="cd7a0ce5-b263-4bfb-a4a4-e0afc3d15542" providerId="ADAL" clId="{6290DE5E-BC62-4516-9AD0-032B4CBF1233}" dt="2022-10-13T10:27:24.097" v="22" actId="478"/>
          <ac:picMkLst>
            <pc:docMk/>
            <pc:sldMk cId="2837741826" sldId="848"/>
            <ac:picMk id="5" creationId="{437CEA1A-6B40-4D51-AFFD-0397A6F2B327}"/>
          </ac:picMkLst>
        </pc:picChg>
        <pc:picChg chg="del">
          <ac:chgData name="Huhta Riku" userId="cd7a0ce5-b263-4bfb-a4a4-e0afc3d15542" providerId="ADAL" clId="{6290DE5E-BC62-4516-9AD0-032B4CBF1233}" dt="2022-10-13T10:21:12.534" v="17" actId="478"/>
          <ac:picMkLst>
            <pc:docMk/>
            <pc:sldMk cId="2837741826" sldId="848"/>
            <ac:picMk id="7" creationId="{34C5C018-235F-45A1-863F-B7892FAC0455}"/>
          </ac:picMkLst>
        </pc:picChg>
        <pc:picChg chg="add mod">
          <ac:chgData name="Huhta Riku" userId="cd7a0ce5-b263-4bfb-a4a4-e0afc3d15542" providerId="ADAL" clId="{6290DE5E-BC62-4516-9AD0-032B4CBF1233}" dt="2022-10-13T11:24:07.477" v="542" actId="14100"/>
          <ac:picMkLst>
            <pc:docMk/>
            <pc:sldMk cId="2837741826" sldId="848"/>
            <ac:picMk id="11" creationId="{6A506B7B-A4BB-4D0D-8E54-2294185EF4D3}"/>
          </ac:picMkLst>
        </pc:picChg>
      </pc:sldChg>
      <pc:sldChg chg="modSp mod">
        <pc:chgData name="Huhta Riku" userId="cd7a0ce5-b263-4bfb-a4a4-e0afc3d15542" providerId="ADAL" clId="{6290DE5E-BC62-4516-9AD0-032B4CBF1233}" dt="2022-10-13T10:32:53.725" v="116" actId="14100"/>
        <pc:sldMkLst>
          <pc:docMk/>
          <pc:sldMk cId="4137590068" sldId="850"/>
        </pc:sldMkLst>
        <pc:spChg chg="mod">
          <ac:chgData name="Huhta Riku" userId="cd7a0ce5-b263-4bfb-a4a4-e0afc3d15542" providerId="ADAL" clId="{6290DE5E-BC62-4516-9AD0-032B4CBF1233}" dt="2022-10-13T10:32:53.725" v="116" actId="14100"/>
          <ac:spMkLst>
            <pc:docMk/>
            <pc:sldMk cId="4137590068" sldId="850"/>
            <ac:spMk id="3" creationId="{6021CE13-C91A-4C98-B077-CC1F469DBAB1}"/>
          </ac:spMkLst>
        </pc:spChg>
      </pc:sldChg>
    </pc:docChg>
  </pc:docChgLst>
  <pc:docChgLst>
    <pc:chgData name="Huhta Riku" userId="cd7a0ce5-b263-4bfb-a4a4-e0afc3d15542" providerId="ADAL" clId="{94AD5986-C90B-4FDD-94D1-51E44A0C3C34}"/>
    <pc:docChg chg="undo redo custSel addSld delSld modSld">
      <pc:chgData name="Huhta Riku" userId="cd7a0ce5-b263-4bfb-a4a4-e0afc3d15542" providerId="ADAL" clId="{94AD5986-C90B-4FDD-94D1-51E44A0C3C34}" dt="2022-09-12T11:57:43.850" v="2343" actId="403"/>
      <pc:docMkLst>
        <pc:docMk/>
      </pc:docMkLst>
      <pc:sldChg chg="addSp modSp mod">
        <pc:chgData name="Huhta Riku" userId="cd7a0ce5-b263-4bfb-a4a4-e0afc3d15542" providerId="ADAL" clId="{94AD5986-C90B-4FDD-94D1-51E44A0C3C34}" dt="2022-09-12T11:40:14.380" v="1806" actId="1076"/>
        <pc:sldMkLst>
          <pc:docMk/>
          <pc:sldMk cId="2838266980" sldId="256"/>
        </pc:sldMkLst>
        <pc:spChg chg="mod">
          <ac:chgData name="Huhta Riku" userId="cd7a0ce5-b263-4bfb-a4a4-e0afc3d15542" providerId="ADAL" clId="{94AD5986-C90B-4FDD-94D1-51E44A0C3C34}" dt="2022-09-12T11:40:14.380" v="1806" actId="1076"/>
          <ac:spMkLst>
            <pc:docMk/>
            <pc:sldMk cId="2838266980" sldId="256"/>
            <ac:spMk id="3" creationId="{C3481DDE-B520-4808-8C69-6A2426CAB0A4}"/>
          </ac:spMkLst>
        </pc:spChg>
        <pc:picChg chg="add mod modCrop">
          <ac:chgData name="Huhta Riku" userId="cd7a0ce5-b263-4bfb-a4a4-e0afc3d15542" providerId="ADAL" clId="{94AD5986-C90B-4FDD-94D1-51E44A0C3C34}" dt="2022-09-12T11:25:16.139" v="969" actId="732"/>
          <ac:picMkLst>
            <pc:docMk/>
            <pc:sldMk cId="2838266980" sldId="256"/>
            <ac:picMk id="4" creationId="{F33D0A19-DAEA-44E3-B2E9-C5ED3109FA7D}"/>
          </ac:picMkLst>
        </pc:picChg>
        <pc:picChg chg="add mod">
          <ac:chgData name="Huhta Riku" userId="cd7a0ce5-b263-4bfb-a4a4-e0afc3d15542" providerId="ADAL" clId="{94AD5986-C90B-4FDD-94D1-51E44A0C3C34}" dt="2022-09-12T11:25:11.219" v="968" actId="1076"/>
          <ac:picMkLst>
            <pc:docMk/>
            <pc:sldMk cId="2838266980" sldId="256"/>
            <ac:picMk id="5" creationId="{96B2EED8-6AAD-45A9-9B82-69BA19A67BCB}"/>
          </ac:picMkLst>
        </pc:picChg>
      </pc:sldChg>
      <pc:sldChg chg="addSp delSp modSp mod">
        <pc:chgData name="Huhta Riku" userId="cd7a0ce5-b263-4bfb-a4a4-e0afc3d15542" providerId="ADAL" clId="{94AD5986-C90B-4FDD-94D1-51E44A0C3C34}" dt="2022-09-12T11:40:29.886" v="1810" actId="207"/>
        <pc:sldMkLst>
          <pc:docMk/>
          <pc:sldMk cId="166783424" sldId="257"/>
        </pc:sldMkLst>
        <pc:spChg chg="mod">
          <ac:chgData name="Huhta Riku" userId="cd7a0ce5-b263-4bfb-a4a4-e0afc3d15542" providerId="ADAL" clId="{94AD5986-C90B-4FDD-94D1-51E44A0C3C34}" dt="2022-09-12T11:26:39.447" v="1011" actId="27636"/>
          <ac:spMkLst>
            <pc:docMk/>
            <pc:sldMk cId="166783424" sldId="257"/>
            <ac:spMk id="9" creationId="{BFA6CCDB-3D1B-47B0-A4D0-16642D9AC438}"/>
          </ac:spMkLst>
        </pc:spChg>
        <pc:spChg chg="mod">
          <ac:chgData name="Huhta Riku" userId="cd7a0ce5-b263-4bfb-a4a4-e0afc3d15542" providerId="ADAL" clId="{94AD5986-C90B-4FDD-94D1-51E44A0C3C34}" dt="2022-09-12T11:26:41.100" v="1012" actId="1076"/>
          <ac:spMkLst>
            <pc:docMk/>
            <pc:sldMk cId="166783424" sldId="257"/>
            <ac:spMk id="10" creationId="{912504DC-722D-4794-ABF2-D6DC1ABC4AF4}"/>
          </ac:spMkLst>
        </pc:spChg>
        <pc:spChg chg="add del mod">
          <ac:chgData name="Huhta Riku" userId="cd7a0ce5-b263-4bfb-a4a4-e0afc3d15542" providerId="ADAL" clId="{94AD5986-C90B-4FDD-94D1-51E44A0C3C34}" dt="2022-09-12T11:40:25.713" v="1808" actId="207"/>
          <ac:spMkLst>
            <pc:docMk/>
            <pc:sldMk cId="166783424" sldId="257"/>
            <ac:spMk id="30" creationId="{37B4F70C-DEAF-4ED8-909F-9E08A46CA4E8}"/>
          </ac:spMkLst>
        </pc:spChg>
        <pc:spChg chg="mod">
          <ac:chgData name="Huhta Riku" userId="cd7a0ce5-b263-4bfb-a4a4-e0afc3d15542" providerId="ADAL" clId="{94AD5986-C90B-4FDD-94D1-51E44A0C3C34}" dt="2022-09-12T11:40:29.886" v="1810" actId="207"/>
          <ac:spMkLst>
            <pc:docMk/>
            <pc:sldMk cId="166783424" sldId="257"/>
            <ac:spMk id="31" creationId="{40D82714-AF27-4823-A04B-F06C1D374FEF}"/>
          </ac:spMkLst>
        </pc:spChg>
        <pc:spChg chg="mod">
          <ac:chgData name="Huhta Riku" userId="cd7a0ce5-b263-4bfb-a4a4-e0afc3d15542" providerId="ADAL" clId="{94AD5986-C90B-4FDD-94D1-51E44A0C3C34}" dt="2022-09-12T11:40:23.947" v="1807" actId="207"/>
          <ac:spMkLst>
            <pc:docMk/>
            <pc:sldMk cId="166783424" sldId="257"/>
            <ac:spMk id="32" creationId="{A49D9AFA-B0E4-4E0B-AA8F-FA7F8FB059E9}"/>
          </ac:spMkLst>
        </pc:spChg>
        <pc:spChg chg="mod">
          <ac:chgData name="Huhta Riku" userId="cd7a0ce5-b263-4bfb-a4a4-e0afc3d15542" providerId="ADAL" clId="{94AD5986-C90B-4FDD-94D1-51E44A0C3C34}" dt="2022-09-12T11:26:03.702" v="998" actId="403"/>
          <ac:spMkLst>
            <pc:docMk/>
            <pc:sldMk cId="166783424" sldId="257"/>
            <ac:spMk id="33" creationId="{196412E7-9F83-4E1F-9D9E-E8099E3FB015}"/>
          </ac:spMkLst>
        </pc:spChg>
        <pc:spChg chg="mod">
          <ac:chgData name="Huhta Riku" userId="cd7a0ce5-b263-4bfb-a4a4-e0afc3d15542" providerId="ADAL" clId="{94AD5986-C90B-4FDD-94D1-51E44A0C3C34}" dt="2022-09-12T11:26:15.403" v="1001" actId="1076"/>
          <ac:spMkLst>
            <pc:docMk/>
            <pc:sldMk cId="166783424" sldId="257"/>
            <ac:spMk id="34" creationId="{412F80BD-8359-4CE9-9FED-D50E4864F25E}"/>
          </ac:spMkLst>
        </pc:spChg>
        <pc:spChg chg="mod">
          <ac:chgData name="Huhta Riku" userId="cd7a0ce5-b263-4bfb-a4a4-e0afc3d15542" providerId="ADAL" clId="{94AD5986-C90B-4FDD-94D1-51E44A0C3C34}" dt="2022-09-12T11:26:03.702" v="998" actId="403"/>
          <ac:spMkLst>
            <pc:docMk/>
            <pc:sldMk cId="166783424" sldId="257"/>
            <ac:spMk id="35" creationId="{322C69E1-B0A6-4C95-A36F-FE4B5195FA17}"/>
          </ac:spMkLst>
        </pc:spChg>
        <pc:spChg chg="mod">
          <ac:chgData name="Huhta Riku" userId="cd7a0ce5-b263-4bfb-a4a4-e0afc3d15542" providerId="ADAL" clId="{94AD5986-C90B-4FDD-94D1-51E44A0C3C34}" dt="2022-09-12T11:26:18.546" v="1002" actId="1076"/>
          <ac:spMkLst>
            <pc:docMk/>
            <pc:sldMk cId="166783424" sldId="257"/>
            <ac:spMk id="36" creationId="{E2975FF8-12CE-4A1D-B9B1-DC275FED9A60}"/>
          </ac:spMkLst>
        </pc:spChg>
        <pc:spChg chg="mod">
          <ac:chgData name="Huhta Riku" userId="cd7a0ce5-b263-4bfb-a4a4-e0afc3d15542" providerId="ADAL" clId="{94AD5986-C90B-4FDD-94D1-51E44A0C3C34}" dt="2022-09-12T11:26:22.391" v="1004" actId="1076"/>
          <ac:spMkLst>
            <pc:docMk/>
            <pc:sldMk cId="166783424" sldId="257"/>
            <ac:spMk id="37" creationId="{371DB353-7766-4DE1-ABEB-B6C4A99D28FD}"/>
          </ac:spMkLst>
        </pc:spChg>
        <pc:spChg chg="mod">
          <ac:chgData name="Huhta Riku" userId="cd7a0ce5-b263-4bfb-a4a4-e0afc3d15542" providerId="ADAL" clId="{94AD5986-C90B-4FDD-94D1-51E44A0C3C34}" dt="2022-09-12T11:26:03.702" v="998" actId="403"/>
          <ac:spMkLst>
            <pc:docMk/>
            <pc:sldMk cId="166783424" sldId="257"/>
            <ac:spMk id="38" creationId="{5D3B4A5A-A9B4-47E4-8B48-1D4326493DDC}"/>
          </ac:spMkLst>
        </pc:spChg>
        <pc:spChg chg="mod">
          <ac:chgData name="Huhta Riku" userId="cd7a0ce5-b263-4bfb-a4a4-e0afc3d15542" providerId="ADAL" clId="{94AD5986-C90B-4FDD-94D1-51E44A0C3C34}" dt="2022-09-12T11:26:26.813" v="1005" actId="1076"/>
          <ac:spMkLst>
            <pc:docMk/>
            <pc:sldMk cId="166783424" sldId="257"/>
            <ac:spMk id="39" creationId="{1EDFDC94-159C-4126-93B2-7C32DEAB215C}"/>
          </ac:spMkLst>
        </pc:spChg>
        <pc:spChg chg="mod">
          <ac:chgData name="Huhta Riku" userId="cd7a0ce5-b263-4bfb-a4a4-e0afc3d15542" providerId="ADAL" clId="{94AD5986-C90B-4FDD-94D1-51E44A0C3C34}" dt="2022-09-12T11:26:03.702" v="998" actId="403"/>
          <ac:spMkLst>
            <pc:docMk/>
            <pc:sldMk cId="166783424" sldId="257"/>
            <ac:spMk id="40" creationId="{F7DF3688-D1B3-4A56-881E-09DB92EBC57E}"/>
          </ac:spMkLst>
        </pc:spChg>
        <pc:grpChg chg="mod">
          <ac:chgData name="Huhta Riku" userId="cd7a0ce5-b263-4bfb-a4a4-e0afc3d15542" providerId="ADAL" clId="{94AD5986-C90B-4FDD-94D1-51E44A0C3C34}" dt="2022-09-12T11:26:00.995" v="997" actId="1076"/>
          <ac:grpSpMkLst>
            <pc:docMk/>
            <pc:sldMk cId="166783424" sldId="257"/>
            <ac:grpSpMk id="26" creationId="{35ADB3AB-B70C-4DA2-A331-1E261A01455D}"/>
          </ac:grpSpMkLst>
        </pc:grpChg>
      </pc:sldChg>
      <pc:sldChg chg="modSp mod">
        <pc:chgData name="Huhta Riku" userId="cd7a0ce5-b263-4bfb-a4a4-e0afc3d15542" providerId="ADAL" clId="{94AD5986-C90B-4FDD-94D1-51E44A0C3C34}" dt="2022-09-12T11:49:30.197" v="2326" actId="207"/>
        <pc:sldMkLst>
          <pc:docMk/>
          <pc:sldMk cId="1574243971" sldId="309"/>
        </pc:sldMkLst>
        <pc:spChg chg="mod">
          <ac:chgData name="Huhta Riku" userId="cd7a0ce5-b263-4bfb-a4a4-e0afc3d15542" providerId="ADAL" clId="{94AD5986-C90B-4FDD-94D1-51E44A0C3C34}" dt="2022-09-12T11:49:30.197" v="2326" actId="207"/>
          <ac:spMkLst>
            <pc:docMk/>
            <pc:sldMk cId="1574243971" sldId="309"/>
            <ac:spMk id="53" creationId="{07FEA6D7-855E-4212-9CF1-B4130A3DCCC1}"/>
          </ac:spMkLst>
        </pc:spChg>
      </pc:sldChg>
      <pc:sldChg chg="modSp mod">
        <pc:chgData name="Huhta Riku" userId="cd7a0ce5-b263-4bfb-a4a4-e0afc3d15542" providerId="ADAL" clId="{94AD5986-C90B-4FDD-94D1-51E44A0C3C34}" dt="2022-09-12T11:40:52.773" v="1840" actId="20577"/>
        <pc:sldMkLst>
          <pc:docMk/>
          <pc:sldMk cId="1967842591" sldId="793"/>
        </pc:sldMkLst>
        <pc:spChg chg="mod">
          <ac:chgData name="Huhta Riku" userId="cd7a0ce5-b263-4bfb-a4a4-e0afc3d15542" providerId="ADAL" clId="{94AD5986-C90B-4FDD-94D1-51E44A0C3C34}" dt="2022-09-12T11:38:34.186" v="1772" actId="27636"/>
          <ac:spMkLst>
            <pc:docMk/>
            <pc:sldMk cId="1967842591" sldId="793"/>
            <ac:spMk id="2" creationId="{A14FD13A-2483-4C4C-A1A7-067D94A23E0A}"/>
          </ac:spMkLst>
        </pc:spChg>
        <pc:spChg chg="mod">
          <ac:chgData name="Huhta Riku" userId="cd7a0ce5-b263-4bfb-a4a4-e0afc3d15542" providerId="ADAL" clId="{94AD5986-C90B-4FDD-94D1-51E44A0C3C34}" dt="2022-09-12T11:40:52.773" v="1840" actId="20577"/>
          <ac:spMkLst>
            <pc:docMk/>
            <pc:sldMk cId="1967842591" sldId="793"/>
            <ac:spMk id="4" creationId="{9C00E9E5-7D93-43EF-B261-516E27F83CCB}"/>
          </ac:spMkLst>
        </pc:spChg>
      </pc:sldChg>
      <pc:sldChg chg="addSp delSp modSp add mod modClrScheme chgLayout">
        <pc:chgData name="Huhta Riku" userId="cd7a0ce5-b263-4bfb-a4a4-e0afc3d15542" providerId="ADAL" clId="{94AD5986-C90B-4FDD-94D1-51E44A0C3C34}" dt="2022-09-12T11:49:02.992" v="2324" actId="20577"/>
        <pc:sldMkLst>
          <pc:docMk/>
          <pc:sldMk cId="2891908237" sldId="794"/>
        </pc:sldMkLst>
        <pc:spChg chg="mod ord">
          <ac:chgData name="Huhta Riku" userId="cd7a0ce5-b263-4bfb-a4a4-e0afc3d15542" providerId="ADAL" clId="{94AD5986-C90B-4FDD-94D1-51E44A0C3C34}" dt="2022-09-12T11:47:08.371" v="2277" actId="207"/>
          <ac:spMkLst>
            <pc:docMk/>
            <pc:sldMk cId="2891908237" sldId="794"/>
            <ac:spMk id="2" creationId="{A14FD13A-2483-4C4C-A1A7-067D94A23E0A}"/>
          </ac:spMkLst>
        </pc:spChg>
        <pc:spChg chg="add mod ord">
          <ac:chgData name="Huhta Riku" userId="cd7a0ce5-b263-4bfb-a4a4-e0afc3d15542" providerId="ADAL" clId="{94AD5986-C90B-4FDD-94D1-51E44A0C3C34}" dt="2022-09-12T11:49:02.992" v="2324" actId="20577"/>
          <ac:spMkLst>
            <pc:docMk/>
            <pc:sldMk cId="2891908237" sldId="794"/>
            <ac:spMk id="3" creationId="{FD7440B8-2862-4E9D-B797-6EE70B6C0385}"/>
          </ac:spMkLst>
        </pc:spChg>
        <pc:spChg chg="del">
          <ac:chgData name="Huhta Riku" userId="cd7a0ce5-b263-4bfb-a4a4-e0afc3d15542" providerId="ADAL" clId="{94AD5986-C90B-4FDD-94D1-51E44A0C3C34}" dt="2022-09-12T10:37:52.726" v="327" actId="478"/>
          <ac:spMkLst>
            <pc:docMk/>
            <pc:sldMk cId="2891908237" sldId="794"/>
            <ac:spMk id="6" creationId="{DF5489D0-DA9B-46F9-8213-1AA68892BD74}"/>
          </ac:spMkLst>
        </pc:spChg>
        <pc:spChg chg="mod ord">
          <ac:chgData name="Huhta Riku" userId="cd7a0ce5-b263-4bfb-a4a4-e0afc3d15542" providerId="ADAL" clId="{94AD5986-C90B-4FDD-94D1-51E44A0C3C34}" dt="2022-09-12T10:38:33.076" v="332" actId="700"/>
          <ac:spMkLst>
            <pc:docMk/>
            <pc:sldMk cId="2891908237" sldId="794"/>
            <ac:spMk id="9" creationId="{D0324B5B-A327-4961-9F82-6A690209FFB6}"/>
          </ac:spMkLst>
        </pc:spChg>
        <pc:spChg chg="mod ord">
          <ac:chgData name="Huhta Riku" userId="cd7a0ce5-b263-4bfb-a4a4-e0afc3d15542" providerId="ADAL" clId="{94AD5986-C90B-4FDD-94D1-51E44A0C3C34}" dt="2022-09-12T10:38:33.076" v="332" actId="700"/>
          <ac:spMkLst>
            <pc:docMk/>
            <pc:sldMk cId="2891908237" sldId="794"/>
            <ac:spMk id="11" creationId="{A5C30FFF-CCDC-494C-93ED-63045514A391}"/>
          </ac:spMkLst>
        </pc:spChg>
        <pc:spChg chg="add del mod">
          <ac:chgData name="Huhta Riku" userId="cd7a0ce5-b263-4bfb-a4a4-e0afc3d15542" providerId="ADAL" clId="{94AD5986-C90B-4FDD-94D1-51E44A0C3C34}" dt="2022-09-12T10:38:36.947" v="334" actId="478"/>
          <ac:spMkLst>
            <pc:docMk/>
            <pc:sldMk cId="2891908237" sldId="794"/>
            <ac:spMk id="12" creationId="{CFF7D8FE-17A1-4151-9C30-2A143C2CC1E2}"/>
          </ac:spMkLst>
        </pc:spChg>
        <pc:spChg chg="del">
          <ac:chgData name="Huhta Riku" userId="cd7a0ce5-b263-4bfb-a4a4-e0afc3d15542" providerId="ADAL" clId="{94AD5986-C90B-4FDD-94D1-51E44A0C3C34}" dt="2022-09-12T11:38:20.950" v="1770" actId="478"/>
          <ac:spMkLst>
            <pc:docMk/>
            <pc:sldMk cId="2891908237" sldId="794"/>
            <ac:spMk id="13" creationId="{5344E9DF-C4F1-4244-84D3-732E98FE1ED2}"/>
          </ac:spMkLst>
        </pc:spChg>
        <pc:picChg chg="del mod">
          <ac:chgData name="Huhta Riku" userId="cd7a0ce5-b263-4bfb-a4a4-e0afc3d15542" providerId="ADAL" clId="{94AD5986-C90B-4FDD-94D1-51E44A0C3C34}" dt="2022-09-12T11:47:10.849" v="2278" actId="478"/>
          <ac:picMkLst>
            <pc:docMk/>
            <pc:sldMk cId="2891908237" sldId="794"/>
            <ac:picMk id="8" creationId="{33A4D4B8-BB19-44E3-AF6C-03E8EEE6D31C}"/>
          </ac:picMkLst>
        </pc:picChg>
        <pc:picChg chg="del mod">
          <ac:chgData name="Huhta Riku" userId="cd7a0ce5-b263-4bfb-a4a4-e0afc3d15542" providerId="ADAL" clId="{94AD5986-C90B-4FDD-94D1-51E44A0C3C34}" dt="2022-09-12T10:37:54.313" v="328" actId="478"/>
          <ac:picMkLst>
            <pc:docMk/>
            <pc:sldMk cId="2891908237" sldId="794"/>
            <ac:picMk id="10" creationId="{F1DF0854-277A-401D-B47B-7AFCB39D59E4}"/>
          </ac:picMkLst>
        </pc:picChg>
      </pc:sldChg>
      <pc:sldChg chg="delSp modSp mod">
        <pc:chgData name="Huhta Riku" userId="cd7a0ce5-b263-4bfb-a4a4-e0afc3d15542" providerId="ADAL" clId="{94AD5986-C90B-4FDD-94D1-51E44A0C3C34}" dt="2022-09-12T11:39:25.638" v="1790" actId="1076"/>
        <pc:sldMkLst>
          <pc:docMk/>
          <pc:sldMk cId="2367981612" sldId="803"/>
        </pc:sldMkLst>
        <pc:spChg chg="mod">
          <ac:chgData name="Huhta Riku" userId="cd7a0ce5-b263-4bfb-a4a4-e0afc3d15542" providerId="ADAL" clId="{94AD5986-C90B-4FDD-94D1-51E44A0C3C34}" dt="2022-09-12T11:38:39.302" v="1775" actId="14100"/>
          <ac:spMkLst>
            <pc:docMk/>
            <pc:sldMk cId="2367981612" sldId="803"/>
            <ac:spMk id="2" creationId="{3FB1445B-D96F-4DA2-81FD-6FDD77CC578D}"/>
          </ac:spMkLst>
        </pc:spChg>
        <pc:spChg chg="mod">
          <ac:chgData name="Huhta Riku" userId="cd7a0ce5-b263-4bfb-a4a4-e0afc3d15542" providerId="ADAL" clId="{94AD5986-C90B-4FDD-94D1-51E44A0C3C34}" dt="2022-09-12T11:39:25.638" v="1790" actId="1076"/>
          <ac:spMkLst>
            <pc:docMk/>
            <pc:sldMk cId="2367981612" sldId="803"/>
            <ac:spMk id="3" creationId="{932541E1-A2DD-4588-AFC9-E948BA4FB77B}"/>
          </ac:spMkLst>
        </pc:spChg>
        <pc:spChg chg="mod">
          <ac:chgData name="Huhta Riku" userId="cd7a0ce5-b263-4bfb-a4a4-e0afc3d15542" providerId="ADAL" clId="{94AD5986-C90B-4FDD-94D1-51E44A0C3C34}" dt="2022-09-12T11:39:07.101" v="1782" actId="20577"/>
          <ac:spMkLst>
            <pc:docMk/>
            <pc:sldMk cId="2367981612" sldId="803"/>
            <ac:spMk id="9" creationId="{4DFEAE7B-DC94-47EC-8807-B38EF7F6E178}"/>
          </ac:spMkLst>
        </pc:spChg>
        <pc:spChg chg="mod">
          <ac:chgData name="Huhta Riku" userId="cd7a0ce5-b263-4bfb-a4a4-e0afc3d15542" providerId="ADAL" clId="{94AD5986-C90B-4FDD-94D1-51E44A0C3C34}" dt="2022-09-12T11:38:56.124" v="1779" actId="2711"/>
          <ac:spMkLst>
            <pc:docMk/>
            <pc:sldMk cId="2367981612" sldId="803"/>
            <ac:spMk id="11" creationId="{D1125DC0-B6E2-4C02-A6AB-FCBED58C9740}"/>
          </ac:spMkLst>
        </pc:spChg>
        <pc:spChg chg="mod">
          <ac:chgData name="Huhta Riku" userId="cd7a0ce5-b263-4bfb-a4a4-e0afc3d15542" providerId="ADAL" clId="{94AD5986-C90B-4FDD-94D1-51E44A0C3C34}" dt="2022-09-12T11:39:09.760" v="1784" actId="20577"/>
          <ac:spMkLst>
            <pc:docMk/>
            <pc:sldMk cId="2367981612" sldId="803"/>
            <ac:spMk id="12" creationId="{B969941D-7BAE-4193-A487-6FC8528EC251}"/>
          </ac:spMkLst>
        </pc:spChg>
        <pc:spChg chg="mod">
          <ac:chgData name="Huhta Riku" userId="cd7a0ce5-b263-4bfb-a4a4-e0afc3d15542" providerId="ADAL" clId="{94AD5986-C90B-4FDD-94D1-51E44A0C3C34}" dt="2022-09-12T11:38:56.124" v="1779" actId="2711"/>
          <ac:spMkLst>
            <pc:docMk/>
            <pc:sldMk cId="2367981612" sldId="803"/>
            <ac:spMk id="13" creationId="{C8B9307C-DB61-40D4-9ED8-5B142831D6B0}"/>
          </ac:spMkLst>
        </pc:spChg>
        <pc:spChg chg="mod">
          <ac:chgData name="Huhta Riku" userId="cd7a0ce5-b263-4bfb-a4a4-e0afc3d15542" providerId="ADAL" clId="{94AD5986-C90B-4FDD-94D1-51E44A0C3C34}" dt="2022-09-12T11:39:12.377" v="1786" actId="20577"/>
          <ac:spMkLst>
            <pc:docMk/>
            <pc:sldMk cId="2367981612" sldId="803"/>
            <ac:spMk id="14" creationId="{80082BC5-9CCF-4A91-A888-88BAE7E90731}"/>
          </ac:spMkLst>
        </pc:spChg>
        <pc:spChg chg="mod">
          <ac:chgData name="Huhta Riku" userId="cd7a0ce5-b263-4bfb-a4a4-e0afc3d15542" providerId="ADAL" clId="{94AD5986-C90B-4FDD-94D1-51E44A0C3C34}" dt="2022-09-12T11:38:56.124" v="1779" actId="2711"/>
          <ac:spMkLst>
            <pc:docMk/>
            <pc:sldMk cId="2367981612" sldId="803"/>
            <ac:spMk id="15" creationId="{811C4E06-61E7-4682-86F4-4F21069CF1ED}"/>
          </ac:spMkLst>
        </pc:spChg>
        <pc:spChg chg="del mod">
          <ac:chgData name="Huhta Riku" userId="cd7a0ce5-b263-4bfb-a4a4-e0afc3d15542" providerId="ADAL" clId="{94AD5986-C90B-4FDD-94D1-51E44A0C3C34}" dt="2022-09-12T11:38:48.057" v="1777" actId="478"/>
          <ac:spMkLst>
            <pc:docMk/>
            <pc:sldMk cId="2367981612" sldId="803"/>
            <ac:spMk id="16" creationId="{35F58F14-95FE-46F4-B0BF-3652AA11D68E}"/>
          </ac:spMkLst>
        </pc:spChg>
        <pc:spChg chg="mod">
          <ac:chgData name="Huhta Riku" userId="cd7a0ce5-b263-4bfb-a4a4-e0afc3d15542" providerId="ADAL" clId="{94AD5986-C90B-4FDD-94D1-51E44A0C3C34}" dt="2022-09-12T11:38:45.081" v="1776" actId="1076"/>
          <ac:spMkLst>
            <pc:docMk/>
            <pc:sldMk cId="2367981612" sldId="803"/>
            <ac:spMk id="17" creationId="{C1754378-701F-4FEA-A90E-6F6303FE1653}"/>
          </ac:spMkLst>
        </pc:spChg>
        <pc:grpChg chg="mod">
          <ac:chgData name="Huhta Riku" userId="cd7a0ce5-b263-4bfb-a4a4-e0afc3d15542" providerId="ADAL" clId="{94AD5986-C90B-4FDD-94D1-51E44A0C3C34}" dt="2022-09-12T11:38:45.081" v="1776" actId="1076"/>
          <ac:grpSpMkLst>
            <pc:docMk/>
            <pc:sldMk cId="2367981612" sldId="803"/>
            <ac:grpSpMk id="5" creationId="{7F5EEDE1-F495-48F0-BE29-A856115D74E5}"/>
          </ac:grpSpMkLst>
        </pc:grpChg>
        <pc:grpChg chg="mod">
          <ac:chgData name="Huhta Riku" userId="cd7a0ce5-b263-4bfb-a4a4-e0afc3d15542" providerId="ADAL" clId="{94AD5986-C90B-4FDD-94D1-51E44A0C3C34}" dt="2022-09-12T11:38:45.081" v="1776" actId="1076"/>
          <ac:grpSpMkLst>
            <pc:docMk/>
            <pc:sldMk cId="2367981612" sldId="803"/>
            <ac:grpSpMk id="10" creationId="{31A24002-21A8-4331-B339-323689F5E5EB}"/>
          </ac:grpSpMkLst>
        </pc:grpChg>
        <pc:grpChg chg="mod">
          <ac:chgData name="Huhta Riku" userId="cd7a0ce5-b263-4bfb-a4a4-e0afc3d15542" providerId="ADAL" clId="{94AD5986-C90B-4FDD-94D1-51E44A0C3C34}" dt="2022-09-12T11:38:45.081" v="1776" actId="1076"/>
          <ac:grpSpMkLst>
            <pc:docMk/>
            <pc:sldMk cId="2367981612" sldId="803"/>
            <ac:grpSpMk id="18" creationId="{3999EE11-D8BA-4B74-9C27-485302B5112C}"/>
          </ac:grpSpMkLst>
        </pc:grpChg>
      </pc:sldChg>
      <pc:sldChg chg="modSp del mod">
        <pc:chgData name="Huhta Riku" userId="cd7a0ce5-b263-4bfb-a4a4-e0afc3d15542" providerId="ADAL" clId="{94AD5986-C90B-4FDD-94D1-51E44A0C3C34}" dt="2022-09-12T11:49:17.337" v="2325" actId="47"/>
        <pc:sldMkLst>
          <pc:docMk/>
          <pc:sldMk cId="3370301567" sldId="814"/>
        </pc:sldMkLst>
        <pc:spChg chg="mod">
          <ac:chgData name="Huhta Riku" userId="cd7a0ce5-b263-4bfb-a4a4-e0afc3d15542" providerId="ADAL" clId="{94AD5986-C90B-4FDD-94D1-51E44A0C3C34}" dt="2022-09-12T10:33:48.198" v="161"/>
          <ac:spMkLst>
            <pc:docMk/>
            <pc:sldMk cId="3370301567" sldId="814"/>
            <ac:spMk id="6" creationId="{4722095A-F4A0-42CA-8663-A91AC3E38A3E}"/>
          </ac:spMkLst>
        </pc:spChg>
      </pc:sldChg>
      <pc:sldChg chg="delSp modSp add mod">
        <pc:chgData name="Huhta Riku" userId="cd7a0ce5-b263-4bfb-a4a4-e0afc3d15542" providerId="ADAL" clId="{94AD5986-C90B-4FDD-94D1-51E44A0C3C34}" dt="2022-09-12T11:57:43.850" v="2343" actId="403"/>
        <pc:sldMkLst>
          <pc:docMk/>
          <pc:sldMk cId="2131166163" sldId="837"/>
        </pc:sldMkLst>
        <pc:spChg chg="mod">
          <ac:chgData name="Huhta Riku" userId="cd7a0ce5-b263-4bfb-a4a4-e0afc3d15542" providerId="ADAL" clId="{94AD5986-C90B-4FDD-94D1-51E44A0C3C34}" dt="2022-09-12T11:57:29.648" v="2338" actId="20577"/>
          <ac:spMkLst>
            <pc:docMk/>
            <pc:sldMk cId="2131166163" sldId="837"/>
            <ac:spMk id="2" creationId="{FE3FEB38-A3F9-4E19-AD77-DA83A1A8CF03}"/>
          </ac:spMkLst>
        </pc:spChg>
        <pc:spChg chg="mod">
          <ac:chgData name="Huhta Riku" userId="cd7a0ce5-b263-4bfb-a4a4-e0afc3d15542" providerId="ADAL" clId="{94AD5986-C90B-4FDD-94D1-51E44A0C3C34}" dt="2022-09-12T11:57:43.850" v="2343" actId="403"/>
          <ac:spMkLst>
            <pc:docMk/>
            <pc:sldMk cId="2131166163" sldId="837"/>
            <ac:spMk id="3" creationId="{5CC0FE4A-E032-4B2F-B78E-FA4FEB965681}"/>
          </ac:spMkLst>
        </pc:spChg>
        <pc:graphicFrameChg chg="del">
          <ac:chgData name="Huhta Riku" userId="cd7a0ce5-b263-4bfb-a4a4-e0afc3d15542" providerId="ADAL" clId="{94AD5986-C90B-4FDD-94D1-51E44A0C3C34}" dt="2022-09-12T11:55:34.656" v="2327" actId="478"/>
          <ac:graphicFrameMkLst>
            <pc:docMk/>
            <pc:sldMk cId="2131166163" sldId="837"/>
            <ac:graphicFrameMk id="10" creationId="{670AAAAE-77FF-45E7-B954-AE2E857743A7}"/>
          </ac:graphicFrameMkLst>
        </pc:graphicFrameChg>
        <pc:picChg chg="mod ord">
          <ac:chgData name="Huhta Riku" userId="cd7a0ce5-b263-4bfb-a4a4-e0afc3d15542" providerId="ADAL" clId="{94AD5986-C90B-4FDD-94D1-51E44A0C3C34}" dt="2022-09-12T11:57:33.647" v="2341" actId="167"/>
          <ac:picMkLst>
            <pc:docMk/>
            <pc:sldMk cId="2131166163" sldId="837"/>
            <ac:picMk id="8" creationId="{9DF8089C-7F4A-418F-9AF2-EEA23DA2146D}"/>
          </ac:picMkLst>
        </pc:picChg>
      </pc:sldChg>
      <pc:sldChg chg="addSp delSp modSp new mod">
        <pc:chgData name="Huhta Riku" userId="cd7a0ce5-b263-4bfb-a4a4-e0afc3d15542" providerId="ADAL" clId="{94AD5986-C90B-4FDD-94D1-51E44A0C3C34}" dt="2022-09-12T11:44:58.785" v="1960" actId="478"/>
        <pc:sldMkLst>
          <pc:docMk/>
          <pc:sldMk cId="2837741826" sldId="848"/>
        </pc:sldMkLst>
        <pc:spChg chg="mod">
          <ac:chgData name="Huhta Riku" userId="cd7a0ce5-b263-4bfb-a4a4-e0afc3d15542" providerId="ADAL" clId="{94AD5986-C90B-4FDD-94D1-51E44A0C3C34}" dt="2022-09-12T11:43:21.027" v="1929" actId="27636"/>
          <ac:spMkLst>
            <pc:docMk/>
            <pc:sldMk cId="2837741826" sldId="848"/>
            <ac:spMk id="2" creationId="{7AFC00DE-0453-4A71-9627-3189F0F70C86}"/>
          </ac:spMkLst>
        </pc:spChg>
        <pc:spChg chg="mod">
          <ac:chgData name="Huhta Riku" userId="cd7a0ce5-b263-4bfb-a4a4-e0afc3d15542" providerId="ADAL" clId="{94AD5986-C90B-4FDD-94D1-51E44A0C3C34}" dt="2022-09-12T11:44:44.753" v="1958" actId="20577"/>
          <ac:spMkLst>
            <pc:docMk/>
            <pc:sldMk cId="2837741826" sldId="848"/>
            <ac:spMk id="3" creationId="{5CC7E46B-0EFB-4FB4-AF12-F82B0F150654}"/>
          </ac:spMkLst>
        </pc:spChg>
        <pc:spChg chg="del">
          <ac:chgData name="Huhta Riku" userId="cd7a0ce5-b263-4bfb-a4a4-e0afc3d15542" providerId="ADAL" clId="{94AD5986-C90B-4FDD-94D1-51E44A0C3C34}" dt="2022-09-12T11:44:58.785" v="1960" actId="478"/>
          <ac:spMkLst>
            <pc:docMk/>
            <pc:sldMk cId="2837741826" sldId="848"/>
            <ac:spMk id="4" creationId="{969CC2AB-6163-430F-926B-535437826348}"/>
          </ac:spMkLst>
        </pc:spChg>
        <pc:picChg chg="add mod">
          <ac:chgData name="Huhta Riku" userId="cd7a0ce5-b263-4bfb-a4a4-e0afc3d15542" providerId="ADAL" clId="{94AD5986-C90B-4FDD-94D1-51E44A0C3C34}" dt="2022-09-12T11:44:53.096" v="1959" actId="1076"/>
          <ac:picMkLst>
            <pc:docMk/>
            <pc:sldMk cId="2837741826" sldId="848"/>
            <ac:picMk id="6" creationId="{90117074-04A9-48DA-86E4-72342C697764}"/>
          </ac:picMkLst>
        </pc:picChg>
      </pc:sldChg>
      <pc:sldChg chg="addSp modSp new mod">
        <pc:chgData name="Huhta Riku" userId="cd7a0ce5-b263-4bfb-a4a4-e0afc3d15542" providerId="ADAL" clId="{94AD5986-C90B-4FDD-94D1-51E44A0C3C34}" dt="2022-09-12T11:46:26.203" v="2182" actId="20577"/>
        <pc:sldMkLst>
          <pc:docMk/>
          <pc:sldMk cId="1379684857" sldId="849"/>
        </pc:sldMkLst>
        <pc:spChg chg="mod">
          <ac:chgData name="Huhta Riku" userId="cd7a0ce5-b263-4bfb-a4a4-e0afc3d15542" providerId="ADAL" clId="{94AD5986-C90B-4FDD-94D1-51E44A0C3C34}" dt="2022-09-12T11:45:15.056" v="2000" actId="207"/>
          <ac:spMkLst>
            <pc:docMk/>
            <pc:sldMk cId="1379684857" sldId="849"/>
            <ac:spMk id="2" creationId="{618ACE2A-6FBF-476D-894E-550F10A06E1C}"/>
          </ac:spMkLst>
        </pc:spChg>
        <pc:spChg chg="mod">
          <ac:chgData name="Huhta Riku" userId="cd7a0ce5-b263-4bfb-a4a4-e0afc3d15542" providerId="ADAL" clId="{94AD5986-C90B-4FDD-94D1-51E44A0C3C34}" dt="2022-09-12T11:46:26.203" v="2182" actId="20577"/>
          <ac:spMkLst>
            <pc:docMk/>
            <pc:sldMk cId="1379684857" sldId="849"/>
            <ac:spMk id="3" creationId="{5A467E04-B20F-4DA5-9A16-F93121018A64}"/>
          </ac:spMkLst>
        </pc:spChg>
        <pc:picChg chg="add mod">
          <ac:chgData name="Huhta Riku" userId="cd7a0ce5-b263-4bfb-a4a4-e0afc3d15542" providerId="ADAL" clId="{94AD5986-C90B-4FDD-94D1-51E44A0C3C34}" dt="2022-09-12T11:42:47.388" v="1854"/>
          <ac:picMkLst>
            <pc:docMk/>
            <pc:sldMk cId="1379684857" sldId="849"/>
            <ac:picMk id="6" creationId="{590FEB97-F8DF-4C3A-AE05-812480A8C4A6}"/>
          </ac:picMkLst>
        </pc:picChg>
      </pc:sldChg>
    </pc:docChg>
  </pc:docChgLst>
  <pc:docChgLst>
    <pc:chgData name="Huhta Riku" userId="cd7a0ce5-b263-4bfb-a4a4-e0afc3d15542" providerId="ADAL" clId="{257DAC71-79FB-441C-8057-8C5F7DA0FC14}"/>
    <pc:docChg chg="custSel modSld delMainMaster">
      <pc:chgData name="Huhta Riku" userId="cd7a0ce5-b263-4bfb-a4a4-e0afc3d15542" providerId="ADAL" clId="{257DAC71-79FB-441C-8057-8C5F7DA0FC14}" dt="2022-10-10T06:15:48.921" v="79"/>
      <pc:docMkLst>
        <pc:docMk/>
      </pc:docMkLst>
      <pc:sldChg chg="addSp modSp mod">
        <pc:chgData name="Huhta Riku" userId="cd7a0ce5-b263-4bfb-a4a4-e0afc3d15542" providerId="ADAL" clId="{257DAC71-79FB-441C-8057-8C5F7DA0FC14}" dt="2022-10-10T06:15:30.532" v="67" actId="1076"/>
        <pc:sldMkLst>
          <pc:docMk/>
          <pc:sldMk cId="166783424" sldId="257"/>
        </pc:sldMkLst>
        <pc:picChg chg="add mod">
          <ac:chgData name="Huhta Riku" userId="cd7a0ce5-b263-4bfb-a4a4-e0afc3d15542" providerId="ADAL" clId="{257DAC71-79FB-441C-8057-8C5F7DA0FC14}" dt="2022-10-10T06:15:30.532" v="67" actId="1076"/>
          <ac:picMkLst>
            <pc:docMk/>
            <pc:sldMk cId="166783424" sldId="257"/>
            <ac:picMk id="20" creationId="{E3F3D1EC-F492-4A71-8E11-2BABE81A253B}"/>
          </ac:picMkLst>
        </pc:picChg>
      </pc:sldChg>
      <pc:sldChg chg="addSp delSp modSp mod">
        <pc:chgData name="Huhta Riku" userId="cd7a0ce5-b263-4bfb-a4a4-e0afc3d15542" providerId="ADAL" clId="{257DAC71-79FB-441C-8057-8C5F7DA0FC14}" dt="2022-10-10T06:15:32.904" v="68"/>
        <pc:sldMkLst>
          <pc:docMk/>
          <pc:sldMk cId="3662784948" sldId="258"/>
        </pc:sldMkLst>
        <pc:spChg chg="del">
          <ac:chgData name="Huhta Riku" userId="cd7a0ce5-b263-4bfb-a4a4-e0afc3d15542" providerId="ADAL" clId="{257DAC71-79FB-441C-8057-8C5F7DA0FC14}" dt="2022-10-10T06:15:07.906" v="62" actId="478"/>
          <ac:spMkLst>
            <pc:docMk/>
            <pc:sldMk cId="3662784948" sldId="258"/>
            <ac:spMk id="4" creationId="{B1CF572A-6DDB-4FCB-A0E1-74914BD9D8A5}"/>
          </ac:spMkLst>
        </pc:spChg>
        <pc:picChg chg="add mod">
          <ac:chgData name="Huhta Riku" userId="cd7a0ce5-b263-4bfb-a4a4-e0afc3d15542" providerId="ADAL" clId="{257DAC71-79FB-441C-8057-8C5F7DA0FC14}" dt="2022-10-10T06:15:32.904" v="68"/>
          <ac:picMkLst>
            <pc:docMk/>
            <pc:sldMk cId="3662784948" sldId="258"/>
            <ac:picMk id="7" creationId="{0090C1E0-D04A-46CB-84B5-A7CCA7E10549}"/>
          </ac:picMkLst>
        </pc:picChg>
      </pc:sldChg>
      <pc:sldChg chg="addSp delSp modSp mod">
        <pc:chgData name="Huhta Riku" userId="cd7a0ce5-b263-4bfb-a4a4-e0afc3d15542" providerId="ADAL" clId="{257DAC71-79FB-441C-8057-8C5F7DA0FC14}" dt="2022-10-10T06:15:35.301" v="71"/>
        <pc:sldMkLst>
          <pc:docMk/>
          <pc:sldMk cId="2891908237" sldId="794"/>
        </pc:sldMkLst>
        <pc:spChg chg="del">
          <ac:chgData name="Huhta Riku" userId="cd7a0ce5-b263-4bfb-a4a4-e0afc3d15542" providerId="ADAL" clId="{257DAC71-79FB-441C-8057-8C5F7DA0FC14}" dt="2022-10-10T06:15:03.022" v="60" actId="478"/>
          <ac:spMkLst>
            <pc:docMk/>
            <pc:sldMk cId="2891908237" sldId="794"/>
            <ac:spMk id="9" creationId="{D0324B5B-A327-4961-9F82-6A690209FFB6}"/>
          </ac:spMkLst>
        </pc:spChg>
        <pc:spChg chg="del">
          <ac:chgData name="Huhta Riku" userId="cd7a0ce5-b263-4bfb-a4a4-e0afc3d15542" providerId="ADAL" clId="{257DAC71-79FB-441C-8057-8C5F7DA0FC14}" dt="2022-10-10T06:14:45.604" v="57" actId="478"/>
          <ac:spMkLst>
            <pc:docMk/>
            <pc:sldMk cId="2891908237" sldId="794"/>
            <ac:spMk id="11" creationId="{A5C30FFF-CCDC-494C-93ED-63045514A391}"/>
          </ac:spMkLst>
        </pc:spChg>
        <pc:picChg chg="add mod">
          <ac:chgData name="Huhta Riku" userId="cd7a0ce5-b263-4bfb-a4a4-e0afc3d15542" providerId="ADAL" clId="{257DAC71-79FB-441C-8057-8C5F7DA0FC14}" dt="2022-10-10T06:15:35.301" v="71"/>
          <ac:picMkLst>
            <pc:docMk/>
            <pc:sldMk cId="2891908237" sldId="794"/>
            <ac:picMk id="13" creationId="{A5ECFA33-7EAB-41E5-BAFB-B424A6139C55}"/>
          </ac:picMkLst>
        </pc:picChg>
      </pc:sldChg>
      <pc:sldChg chg="addSp delSp modSp mod">
        <pc:chgData name="Huhta Riku" userId="cd7a0ce5-b263-4bfb-a4a4-e0afc3d15542" providerId="ADAL" clId="{257DAC71-79FB-441C-8057-8C5F7DA0FC14}" dt="2022-10-10T06:15:33.938" v="69"/>
        <pc:sldMkLst>
          <pc:docMk/>
          <pc:sldMk cId="2367981612" sldId="803"/>
        </pc:sldMkLst>
        <pc:spChg chg="del">
          <ac:chgData name="Huhta Riku" userId="cd7a0ce5-b263-4bfb-a4a4-e0afc3d15542" providerId="ADAL" clId="{257DAC71-79FB-441C-8057-8C5F7DA0FC14}" dt="2022-10-10T06:14:48.724" v="58" actId="478"/>
          <ac:spMkLst>
            <pc:docMk/>
            <pc:sldMk cId="2367981612" sldId="803"/>
            <ac:spMk id="17" creationId="{C1754378-701F-4FEA-A90E-6F6303FE1653}"/>
          </ac:spMkLst>
        </pc:spChg>
        <pc:picChg chg="add mod">
          <ac:chgData name="Huhta Riku" userId="cd7a0ce5-b263-4bfb-a4a4-e0afc3d15542" providerId="ADAL" clId="{257DAC71-79FB-441C-8057-8C5F7DA0FC14}" dt="2022-10-10T06:15:33.938" v="69"/>
          <ac:picMkLst>
            <pc:docMk/>
            <pc:sldMk cId="2367981612" sldId="803"/>
            <ac:picMk id="20" creationId="{4B56A944-6669-4901-86C5-9CA64E4C0C8E}"/>
          </ac:picMkLst>
        </pc:picChg>
      </pc:sldChg>
      <pc:sldChg chg="addSp delSp modSp mod">
        <pc:chgData name="Huhta Riku" userId="cd7a0ce5-b263-4bfb-a4a4-e0afc3d15542" providerId="ADAL" clId="{257DAC71-79FB-441C-8057-8C5F7DA0FC14}" dt="2022-10-10T06:15:44.584" v="75"/>
        <pc:sldMkLst>
          <pc:docMk/>
          <pc:sldMk cId="714778214" sldId="815"/>
        </pc:sldMkLst>
        <pc:spChg chg="del">
          <ac:chgData name="Huhta Riku" userId="cd7a0ce5-b263-4bfb-a4a4-e0afc3d15542" providerId="ADAL" clId="{257DAC71-79FB-441C-8057-8C5F7DA0FC14}" dt="2022-10-10T06:15:00.922" v="59" actId="478"/>
          <ac:spMkLst>
            <pc:docMk/>
            <pc:sldMk cId="714778214" sldId="815"/>
            <ac:spMk id="4" creationId="{AE2881DB-28E3-46BE-BDC3-FE325C12CCF8}"/>
          </ac:spMkLst>
        </pc:spChg>
        <pc:picChg chg="add mod">
          <ac:chgData name="Huhta Riku" userId="cd7a0ce5-b263-4bfb-a4a4-e0afc3d15542" providerId="ADAL" clId="{257DAC71-79FB-441C-8057-8C5F7DA0FC14}" dt="2022-10-10T06:15:44.584" v="75"/>
          <ac:picMkLst>
            <pc:docMk/>
            <pc:sldMk cId="714778214" sldId="815"/>
            <ac:picMk id="16" creationId="{964D2073-7342-4B13-B54B-C861DBC6B032}"/>
          </ac:picMkLst>
        </pc:picChg>
      </pc:sldChg>
      <pc:sldChg chg="addSp delSp modSp mod">
        <pc:chgData name="Huhta Riku" userId="cd7a0ce5-b263-4bfb-a4a4-e0afc3d15542" providerId="ADAL" clId="{257DAC71-79FB-441C-8057-8C5F7DA0FC14}" dt="2022-10-10T06:15:45.193" v="76"/>
        <pc:sldMkLst>
          <pc:docMk/>
          <pc:sldMk cId="3157077943" sldId="820"/>
        </pc:sldMkLst>
        <pc:spChg chg="del">
          <ac:chgData name="Huhta Riku" userId="cd7a0ce5-b263-4bfb-a4a4-e0afc3d15542" providerId="ADAL" clId="{257DAC71-79FB-441C-8057-8C5F7DA0FC14}" dt="2022-10-10T06:14:36.579" v="55" actId="478"/>
          <ac:spMkLst>
            <pc:docMk/>
            <pc:sldMk cId="3157077943" sldId="820"/>
            <ac:spMk id="5" creationId="{5D72D32C-179A-4B85-B7CF-51789F5B600A}"/>
          </ac:spMkLst>
        </pc:spChg>
        <pc:picChg chg="add mod">
          <ac:chgData name="Huhta Riku" userId="cd7a0ce5-b263-4bfb-a4a4-e0afc3d15542" providerId="ADAL" clId="{257DAC71-79FB-441C-8057-8C5F7DA0FC14}" dt="2022-10-10T06:15:45.193" v="76"/>
          <ac:picMkLst>
            <pc:docMk/>
            <pc:sldMk cId="3157077943" sldId="820"/>
            <ac:picMk id="21" creationId="{D38C3FD6-14A3-4005-AA5C-E3DE2FF92CF1}"/>
          </ac:picMkLst>
        </pc:picChg>
      </pc:sldChg>
      <pc:sldChg chg="addSp modSp">
        <pc:chgData name="Huhta Riku" userId="cd7a0ce5-b263-4bfb-a4a4-e0afc3d15542" providerId="ADAL" clId="{257DAC71-79FB-441C-8057-8C5F7DA0FC14}" dt="2022-10-10T06:15:45.717" v="77"/>
        <pc:sldMkLst>
          <pc:docMk/>
          <pc:sldMk cId="2131166163" sldId="837"/>
        </pc:sldMkLst>
        <pc:picChg chg="add mod">
          <ac:chgData name="Huhta Riku" userId="cd7a0ce5-b263-4bfb-a4a4-e0afc3d15542" providerId="ADAL" clId="{257DAC71-79FB-441C-8057-8C5F7DA0FC14}" dt="2022-10-10T06:15:45.717" v="77"/>
          <ac:picMkLst>
            <pc:docMk/>
            <pc:sldMk cId="2131166163" sldId="837"/>
            <ac:picMk id="7" creationId="{603DDD58-B839-4218-BA56-926848CE35A4}"/>
          </ac:picMkLst>
        </pc:picChg>
      </pc:sldChg>
      <pc:sldChg chg="addSp delSp modSp mod">
        <pc:chgData name="Huhta Riku" userId="cd7a0ce5-b263-4bfb-a4a4-e0afc3d15542" providerId="ADAL" clId="{257DAC71-79FB-441C-8057-8C5F7DA0FC14}" dt="2022-10-10T06:15:48.921" v="79"/>
        <pc:sldMkLst>
          <pc:docMk/>
          <pc:sldMk cId="845885262" sldId="847"/>
        </pc:sldMkLst>
        <pc:spChg chg="del">
          <ac:chgData name="Huhta Riku" userId="cd7a0ce5-b263-4bfb-a4a4-e0afc3d15542" providerId="ADAL" clId="{257DAC71-79FB-441C-8057-8C5F7DA0FC14}" dt="2022-10-10T06:15:16.111" v="64" actId="478"/>
          <ac:spMkLst>
            <pc:docMk/>
            <pc:sldMk cId="845885262" sldId="847"/>
            <ac:spMk id="4" creationId="{C2AE9826-37ED-42B3-A814-085EC820654F}"/>
          </ac:spMkLst>
        </pc:spChg>
        <pc:spChg chg="del">
          <ac:chgData name="Huhta Riku" userId="cd7a0ce5-b263-4bfb-a4a4-e0afc3d15542" providerId="ADAL" clId="{257DAC71-79FB-441C-8057-8C5F7DA0FC14}" dt="2022-10-10T06:14:42.028" v="56" actId="478"/>
          <ac:spMkLst>
            <pc:docMk/>
            <pc:sldMk cId="845885262" sldId="847"/>
            <ac:spMk id="5" creationId="{8A434D84-D3BE-4E00-863D-C634BADCA88F}"/>
          </ac:spMkLst>
        </pc:spChg>
        <pc:picChg chg="add mod">
          <ac:chgData name="Huhta Riku" userId="cd7a0ce5-b263-4bfb-a4a4-e0afc3d15542" providerId="ADAL" clId="{257DAC71-79FB-441C-8057-8C5F7DA0FC14}" dt="2022-10-10T06:15:48.921" v="79"/>
          <ac:picMkLst>
            <pc:docMk/>
            <pc:sldMk cId="845885262" sldId="847"/>
            <ac:picMk id="13" creationId="{A065A96F-174E-438D-BC56-E1BE526B85AD}"/>
          </ac:picMkLst>
        </pc:picChg>
      </pc:sldChg>
      <pc:sldChg chg="addSp delSp modSp mod">
        <pc:chgData name="Huhta Riku" userId="cd7a0ce5-b263-4bfb-a4a4-e0afc3d15542" providerId="ADAL" clId="{257DAC71-79FB-441C-8057-8C5F7DA0FC14}" dt="2022-10-10T06:15:34.668" v="70"/>
        <pc:sldMkLst>
          <pc:docMk/>
          <pc:sldMk cId="2837741826" sldId="848"/>
        </pc:sldMkLst>
        <pc:spChg chg="del">
          <ac:chgData name="Huhta Riku" userId="cd7a0ce5-b263-4bfb-a4a4-e0afc3d15542" providerId="ADAL" clId="{257DAC71-79FB-441C-8057-8C5F7DA0FC14}" dt="2022-10-10T06:15:04.287" v="61" actId="478"/>
          <ac:spMkLst>
            <pc:docMk/>
            <pc:sldMk cId="2837741826" sldId="848"/>
            <ac:spMk id="5" creationId="{B11CBF4D-A555-4DD3-A6A4-A0C0C4232BFC}"/>
          </ac:spMkLst>
        </pc:spChg>
        <pc:picChg chg="add mod">
          <ac:chgData name="Huhta Riku" userId="cd7a0ce5-b263-4bfb-a4a4-e0afc3d15542" providerId="ADAL" clId="{257DAC71-79FB-441C-8057-8C5F7DA0FC14}" dt="2022-10-10T06:15:34.668" v="70"/>
          <ac:picMkLst>
            <pc:docMk/>
            <pc:sldMk cId="2837741826" sldId="848"/>
            <ac:picMk id="10" creationId="{0DA04514-A5DD-46F0-8098-FEF1E56768E9}"/>
          </ac:picMkLst>
        </pc:picChg>
      </pc:sldChg>
      <pc:sldChg chg="addSp modSp">
        <pc:chgData name="Huhta Riku" userId="cd7a0ce5-b263-4bfb-a4a4-e0afc3d15542" providerId="ADAL" clId="{257DAC71-79FB-441C-8057-8C5F7DA0FC14}" dt="2022-10-10T06:15:47.006" v="78"/>
        <pc:sldMkLst>
          <pc:docMk/>
          <pc:sldMk cId="4137590068" sldId="850"/>
        </pc:sldMkLst>
        <pc:picChg chg="add mod">
          <ac:chgData name="Huhta Riku" userId="cd7a0ce5-b263-4bfb-a4a4-e0afc3d15542" providerId="ADAL" clId="{257DAC71-79FB-441C-8057-8C5F7DA0FC14}" dt="2022-10-10T06:15:47.006" v="78"/>
          <ac:picMkLst>
            <pc:docMk/>
            <pc:sldMk cId="4137590068" sldId="850"/>
            <ac:picMk id="11" creationId="{866A28D6-2639-4763-8985-83A2711164C5}"/>
          </ac:picMkLst>
        </pc:picChg>
      </pc:sldChg>
      <pc:sldChg chg="modSp mod">
        <pc:chgData name="Huhta Riku" userId="cd7a0ce5-b263-4bfb-a4a4-e0afc3d15542" providerId="ADAL" clId="{257DAC71-79FB-441C-8057-8C5F7DA0FC14}" dt="2022-10-10T06:11:08.284" v="30" actId="20577"/>
        <pc:sldMkLst>
          <pc:docMk/>
          <pc:sldMk cId="107302927" sldId="851"/>
        </pc:sldMkLst>
        <pc:spChg chg="mod">
          <ac:chgData name="Huhta Riku" userId="cd7a0ce5-b263-4bfb-a4a4-e0afc3d15542" providerId="ADAL" clId="{257DAC71-79FB-441C-8057-8C5F7DA0FC14}" dt="2022-10-10T06:11:08.284" v="30" actId="20577"/>
          <ac:spMkLst>
            <pc:docMk/>
            <pc:sldMk cId="107302927" sldId="851"/>
            <ac:spMk id="11" creationId="{6EA61B23-0E5E-4191-A493-E25DA92F1422}"/>
          </ac:spMkLst>
        </pc:spChg>
      </pc:sldChg>
      <pc:sldChg chg="addSp delSp modSp mod">
        <pc:chgData name="Huhta Riku" userId="cd7a0ce5-b263-4bfb-a4a4-e0afc3d15542" providerId="ADAL" clId="{257DAC71-79FB-441C-8057-8C5F7DA0FC14}" dt="2022-10-10T06:15:42.343" v="74" actId="1076"/>
        <pc:sldMkLst>
          <pc:docMk/>
          <pc:sldMk cId="161004871" sldId="852"/>
        </pc:sldMkLst>
        <pc:spChg chg="del">
          <ac:chgData name="Huhta Riku" userId="cd7a0ce5-b263-4bfb-a4a4-e0afc3d15542" providerId="ADAL" clId="{257DAC71-79FB-441C-8057-8C5F7DA0FC14}" dt="2022-10-10T06:15:12.821" v="63" actId="478"/>
          <ac:spMkLst>
            <pc:docMk/>
            <pc:sldMk cId="161004871" sldId="852"/>
            <ac:spMk id="4" creationId="{46E32A78-C8B3-47AE-83C3-294D46A05E0B}"/>
          </ac:spMkLst>
        </pc:spChg>
        <pc:spChg chg="mod">
          <ac:chgData name="Huhta Riku" userId="cd7a0ce5-b263-4bfb-a4a4-e0afc3d15542" providerId="ADAL" clId="{257DAC71-79FB-441C-8057-8C5F7DA0FC14}" dt="2022-10-10T06:15:42.343" v="74" actId="1076"/>
          <ac:spMkLst>
            <pc:docMk/>
            <pc:sldMk cId="161004871" sldId="852"/>
            <ac:spMk id="10" creationId="{555CCF06-06D1-4A45-8EBB-A7AA5C571F8B}"/>
          </ac:spMkLst>
        </pc:spChg>
        <pc:picChg chg="add mod">
          <ac:chgData name="Huhta Riku" userId="cd7a0ce5-b263-4bfb-a4a4-e0afc3d15542" providerId="ADAL" clId="{257DAC71-79FB-441C-8057-8C5F7DA0FC14}" dt="2022-10-10T06:15:36.107" v="72"/>
          <ac:picMkLst>
            <pc:docMk/>
            <pc:sldMk cId="161004871" sldId="852"/>
            <ac:picMk id="8" creationId="{C2742375-BAB7-41D4-9E3C-7BC290DAD39E}"/>
          </ac:picMkLst>
        </pc:picChg>
      </pc:sldChg>
      <pc:sldMasterChg chg="del delSldLayout">
        <pc:chgData name="Huhta Riku" userId="cd7a0ce5-b263-4bfb-a4a4-e0afc3d15542" providerId="ADAL" clId="{257DAC71-79FB-441C-8057-8C5F7DA0FC14}" dt="2022-10-10T06:11:29.071" v="54" actId="2696"/>
        <pc:sldMasterMkLst>
          <pc:docMk/>
          <pc:sldMasterMk cId="4009335851" sldId="2147484086"/>
        </pc:sldMasterMkLst>
        <pc:sldLayoutChg chg="del">
          <pc:chgData name="Huhta Riku" userId="cd7a0ce5-b263-4bfb-a4a4-e0afc3d15542" providerId="ADAL" clId="{257DAC71-79FB-441C-8057-8C5F7DA0FC14}" dt="2022-10-10T06:11:28.979" v="31" actId="2696"/>
          <pc:sldLayoutMkLst>
            <pc:docMk/>
            <pc:sldMasterMk cId="4009335851" sldId="2147484086"/>
            <pc:sldLayoutMk cId="4249075337" sldId="2147484087"/>
          </pc:sldLayoutMkLst>
        </pc:sldLayoutChg>
        <pc:sldLayoutChg chg="del">
          <pc:chgData name="Huhta Riku" userId="cd7a0ce5-b263-4bfb-a4a4-e0afc3d15542" providerId="ADAL" clId="{257DAC71-79FB-441C-8057-8C5F7DA0FC14}" dt="2022-10-10T06:11:28.994" v="32" actId="2696"/>
          <pc:sldLayoutMkLst>
            <pc:docMk/>
            <pc:sldMasterMk cId="4009335851" sldId="2147484086"/>
            <pc:sldLayoutMk cId="659670218" sldId="2147484088"/>
          </pc:sldLayoutMkLst>
        </pc:sldLayoutChg>
        <pc:sldLayoutChg chg="del">
          <pc:chgData name="Huhta Riku" userId="cd7a0ce5-b263-4bfb-a4a4-e0afc3d15542" providerId="ADAL" clId="{257DAC71-79FB-441C-8057-8C5F7DA0FC14}" dt="2022-10-10T06:11:28.994" v="33" actId="2696"/>
          <pc:sldLayoutMkLst>
            <pc:docMk/>
            <pc:sldMasterMk cId="4009335851" sldId="2147484086"/>
            <pc:sldLayoutMk cId="506343617" sldId="2147484089"/>
          </pc:sldLayoutMkLst>
        </pc:sldLayoutChg>
        <pc:sldLayoutChg chg="del">
          <pc:chgData name="Huhta Riku" userId="cd7a0ce5-b263-4bfb-a4a4-e0afc3d15542" providerId="ADAL" clId="{257DAC71-79FB-441C-8057-8C5F7DA0FC14}" dt="2022-10-10T06:11:28.994" v="34" actId="2696"/>
          <pc:sldLayoutMkLst>
            <pc:docMk/>
            <pc:sldMasterMk cId="4009335851" sldId="2147484086"/>
            <pc:sldLayoutMk cId="2179392586" sldId="2147484090"/>
          </pc:sldLayoutMkLst>
        </pc:sldLayoutChg>
        <pc:sldLayoutChg chg="del">
          <pc:chgData name="Huhta Riku" userId="cd7a0ce5-b263-4bfb-a4a4-e0afc3d15542" providerId="ADAL" clId="{257DAC71-79FB-441C-8057-8C5F7DA0FC14}" dt="2022-10-10T06:11:28.994" v="35" actId="2696"/>
          <pc:sldLayoutMkLst>
            <pc:docMk/>
            <pc:sldMasterMk cId="4009335851" sldId="2147484086"/>
            <pc:sldLayoutMk cId="867463062" sldId="2147484091"/>
          </pc:sldLayoutMkLst>
        </pc:sldLayoutChg>
        <pc:sldLayoutChg chg="del">
          <pc:chgData name="Huhta Riku" userId="cd7a0ce5-b263-4bfb-a4a4-e0afc3d15542" providerId="ADAL" clId="{257DAC71-79FB-441C-8057-8C5F7DA0FC14}" dt="2022-10-10T06:11:29.010" v="36" actId="2696"/>
          <pc:sldLayoutMkLst>
            <pc:docMk/>
            <pc:sldMasterMk cId="4009335851" sldId="2147484086"/>
            <pc:sldLayoutMk cId="3932538945" sldId="2147484092"/>
          </pc:sldLayoutMkLst>
        </pc:sldLayoutChg>
        <pc:sldLayoutChg chg="del">
          <pc:chgData name="Huhta Riku" userId="cd7a0ce5-b263-4bfb-a4a4-e0afc3d15542" providerId="ADAL" clId="{257DAC71-79FB-441C-8057-8C5F7DA0FC14}" dt="2022-10-10T06:11:29.010" v="37" actId="2696"/>
          <pc:sldLayoutMkLst>
            <pc:docMk/>
            <pc:sldMasterMk cId="4009335851" sldId="2147484086"/>
            <pc:sldLayoutMk cId="3406160878" sldId="2147484093"/>
          </pc:sldLayoutMkLst>
        </pc:sldLayoutChg>
        <pc:sldLayoutChg chg="del">
          <pc:chgData name="Huhta Riku" userId="cd7a0ce5-b263-4bfb-a4a4-e0afc3d15542" providerId="ADAL" clId="{257DAC71-79FB-441C-8057-8C5F7DA0FC14}" dt="2022-10-10T06:11:29.010" v="38" actId="2696"/>
          <pc:sldLayoutMkLst>
            <pc:docMk/>
            <pc:sldMasterMk cId="4009335851" sldId="2147484086"/>
            <pc:sldLayoutMk cId="3181655713" sldId="2147484094"/>
          </pc:sldLayoutMkLst>
        </pc:sldLayoutChg>
        <pc:sldLayoutChg chg="del">
          <pc:chgData name="Huhta Riku" userId="cd7a0ce5-b263-4bfb-a4a4-e0afc3d15542" providerId="ADAL" clId="{257DAC71-79FB-441C-8057-8C5F7DA0FC14}" dt="2022-10-10T06:11:29.025" v="39" actId="2696"/>
          <pc:sldLayoutMkLst>
            <pc:docMk/>
            <pc:sldMasterMk cId="4009335851" sldId="2147484086"/>
            <pc:sldLayoutMk cId="760248896" sldId="2147484095"/>
          </pc:sldLayoutMkLst>
        </pc:sldLayoutChg>
        <pc:sldLayoutChg chg="del">
          <pc:chgData name="Huhta Riku" userId="cd7a0ce5-b263-4bfb-a4a4-e0afc3d15542" providerId="ADAL" clId="{257DAC71-79FB-441C-8057-8C5F7DA0FC14}" dt="2022-10-10T06:11:29.025" v="40" actId="2696"/>
          <pc:sldLayoutMkLst>
            <pc:docMk/>
            <pc:sldMasterMk cId="4009335851" sldId="2147484086"/>
            <pc:sldLayoutMk cId="3485526719" sldId="2147484096"/>
          </pc:sldLayoutMkLst>
        </pc:sldLayoutChg>
        <pc:sldLayoutChg chg="del">
          <pc:chgData name="Huhta Riku" userId="cd7a0ce5-b263-4bfb-a4a4-e0afc3d15542" providerId="ADAL" clId="{257DAC71-79FB-441C-8057-8C5F7DA0FC14}" dt="2022-10-10T06:11:29.025" v="41" actId="2696"/>
          <pc:sldLayoutMkLst>
            <pc:docMk/>
            <pc:sldMasterMk cId="4009335851" sldId="2147484086"/>
            <pc:sldLayoutMk cId="691846368" sldId="2147484097"/>
          </pc:sldLayoutMkLst>
        </pc:sldLayoutChg>
        <pc:sldLayoutChg chg="del">
          <pc:chgData name="Huhta Riku" userId="cd7a0ce5-b263-4bfb-a4a4-e0afc3d15542" providerId="ADAL" clId="{257DAC71-79FB-441C-8057-8C5F7DA0FC14}" dt="2022-10-10T06:11:29.025" v="42" actId="2696"/>
          <pc:sldLayoutMkLst>
            <pc:docMk/>
            <pc:sldMasterMk cId="4009335851" sldId="2147484086"/>
            <pc:sldLayoutMk cId="3692041896" sldId="2147484098"/>
          </pc:sldLayoutMkLst>
        </pc:sldLayoutChg>
        <pc:sldLayoutChg chg="del">
          <pc:chgData name="Huhta Riku" userId="cd7a0ce5-b263-4bfb-a4a4-e0afc3d15542" providerId="ADAL" clId="{257DAC71-79FB-441C-8057-8C5F7DA0FC14}" dt="2022-10-10T06:11:29.041" v="43" actId="2696"/>
          <pc:sldLayoutMkLst>
            <pc:docMk/>
            <pc:sldMasterMk cId="4009335851" sldId="2147484086"/>
            <pc:sldLayoutMk cId="1238916889" sldId="2147484099"/>
          </pc:sldLayoutMkLst>
        </pc:sldLayoutChg>
        <pc:sldLayoutChg chg="del">
          <pc:chgData name="Huhta Riku" userId="cd7a0ce5-b263-4bfb-a4a4-e0afc3d15542" providerId="ADAL" clId="{257DAC71-79FB-441C-8057-8C5F7DA0FC14}" dt="2022-10-10T06:11:29.041" v="44" actId="2696"/>
          <pc:sldLayoutMkLst>
            <pc:docMk/>
            <pc:sldMasterMk cId="4009335851" sldId="2147484086"/>
            <pc:sldLayoutMk cId="4139323045" sldId="2147484100"/>
          </pc:sldLayoutMkLst>
        </pc:sldLayoutChg>
        <pc:sldLayoutChg chg="del">
          <pc:chgData name="Huhta Riku" userId="cd7a0ce5-b263-4bfb-a4a4-e0afc3d15542" providerId="ADAL" clId="{257DAC71-79FB-441C-8057-8C5F7DA0FC14}" dt="2022-10-10T06:11:29.041" v="45" actId="2696"/>
          <pc:sldLayoutMkLst>
            <pc:docMk/>
            <pc:sldMasterMk cId="4009335851" sldId="2147484086"/>
            <pc:sldLayoutMk cId="1058327378" sldId="2147484101"/>
          </pc:sldLayoutMkLst>
        </pc:sldLayoutChg>
        <pc:sldLayoutChg chg="del">
          <pc:chgData name="Huhta Riku" userId="cd7a0ce5-b263-4bfb-a4a4-e0afc3d15542" providerId="ADAL" clId="{257DAC71-79FB-441C-8057-8C5F7DA0FC14}" dt="2022-10-10T06:11:29.041" v="46" actId="2696"/>
          <pc:sldLayoutMkLst>
            <pc:docMk/>
            <pc:sldMasterMk cId="4009335851" sldId="2147484086"/>
            <pc:sldLayoutMk cId="2944735348" sldId="2147484102"/>
          </pc:sldLayoutMkLst>
        </pc:sldLayoutChg>
        <pc:sldLayoutChg chg="del">
          <pc:chgData name="Huhta Riku" userId="cd7a0ce5-b263-4bfb-a4a4-e0afc3d15542" providerId="ADAL" clId="{257DAC71-79FB-441C-8057-8C5F7DA0FC14}" dt="2022-10-10T06:11:29.057" v="47" actId="2696"/>
          <pc:sldLayoutMkLst>
            <pc:docMk/>
            <pc:sldMasterMk cId="4009335851" sldId="2147484086"/>
            <pc:sldLayoutMk cId="2373233763" sldId="2147484103"/>
          </pc:sldLayoutMkLst>
        </pc:sldLayoutChg>
        <pc:sldLayoutChg chg="del">
          <pc:chgData name="Huhta Riku" userId="cd7a0ce5-b263-4bfb-a4a4-e0afc3d15542" providerId="ADAL" clId="{257DAC71-79FB-441C-8057-8C5F7DA0FC14}" dt="2022-10-10T06:11:29.057" v="48" actId="2696"/>
          <pc:sldLayoutMkLst>
            <pc:docMk/>
            <pc:sldMasterMk cId="4009335851" sldId="2147484086"/>
            <pc:sldLayoutMk cId="2102879229" sldId="2147484104"/>
          </pc:sldLayoutMkLst>
        </pc:sldLayoutChg>
        <pc:sldLayoutChg chg="del">
          <pc:chgData name="Huhta Riku" userId="cd7a0ce5-b263-4bfb-a4a4-e0afc3d15542" providerId="ADAL" clId="{257DAC71-79FB-441C-8057-8C5F7DA0FC14}" dt="2022-10-10T06:11:29.057" v="49" actId="2696"/>
          <pc:sldLayoutMkLst>
            <pc:docMk/>
            <pc:sldMasterMk cId="4009335851" sldId="2147484086"/>
            <pc:sldLayoutMk cId="3197076665" sldId="2147484105"/>
          </pc:sldLayoutMkLst>
        </pc:sldLayoutChg>
        <pc:sldLayoutChg chg="del">
          <pc:chgData name="Huhta Riku" userId="cd7a0ce5-b263-4bfb-a4a4-e0afc3d15542" providerId="ADAL" clId="{257DAC71-79FB-441C-8057-8C5F7DA0FC14}" dt="2022-10-10T06:11:29.071" v="50" actId="2696"/>
          <pc:sldLayoutMkLst>
            <pc:docMk/>
            <pc:sldMasterMk cId="4009335851" sldId="2147484086"/>
            <pc:sldLayoutMk cId="3607140742" sldId="2147484106"/>
          </pc:sldLayoutMkLst>
        </pc:sldLayoutChg>
        <pc:sldLayoutChg chg="del">
          <pc:chgData name="Huhta Riku" userId="cd7a0ce5-b263-4bfb-a4a4-e0afc3d15542" providerId="ADAL" clId="{257DAC71-79FB-441C-8057-8C5F7DA0FC14}" dt="2022-10-10T06:11:29.071" v="51" actId="2696"/>
          <pc:sldLayoutMkLst>
            <pc:docMk/>
            <pc:sldMasterMk cId="4009335851" sldId="2147484086"/>
            <pc:sldLayoutMk cId="1003575444" sldId="2147484107"/>
          </pc:sldLayoutMkLst>
        </pc:sldLayoutChg>
        <pc:sldLayoutChg chg="del">
          <pc:chgData name="Huhta Riku" userId="cd7a0ce5-b263-4bfb-a4a4-e0afc3d15542" providerId="ADAL" clId="{257DAC71-79FB-441C-8057-8C5F7DA0FC14}" dt="2022-10-10T06:11:29.071" v="52" actId="2696"/>
          <pc:sldLayoutMkLst>
            <pc:docMk/>
            <pc:sldMasterMk cId="4009335851" sldId="2147484086"/>
            <pc:sldLayoutMk cId="3545071394" sldId="2147484108"/>
          </pc:sldLayoutMkLst>
        </pc:sldLayoutChg>
        <pc:sldLayoutChg chg="del">
          <pc:chgData name="Huhta Riku" userId="cd7a0ce5-b263-4bfb-a4a4-e0afc3d15542" providerId="ADAL" clId="{257DAC71-79FB-441C-8057-8C5F7DA0FC14}" dt="2022-10-10T06:11:29.071" v="53" actId="2696"/>
          <pc:sldLayoutMkLst>
            <pc:docMk/>
            <pc:sldMasterMk cId="4009335851" sldId="2147484086"/>
            <pc:sldLayoutMk cId="4006402651" sldId="2147484109"/>
          </pc:sldLayoutMkLst>
        </pc:sldLayoutChg>
      </pc:sldMasterChg>
    </pc:docChg>
  </pc:docChgLst>
  <pc:docChgLst>
    <pc:chgData name="Huhta Riku" userId="cd7a0ce5-b263-4bfb-a4a4-e0afc3d15542" providerId="ADAL" clId="{15F0583A-801F-4406-A58C-342C4E21B5E9}"/>
    <pc:docChg chg="undo redo custSel addSld delSld modSld">
      <pc:chgData name="Huhta Riku" userId="cd7a0ce5-b263-4bfb-a4a4-e0afc3d15542" providerId="ADAL" clId="{15F0583A-801F-4406-A58C-342C4E21B5E9}" dt="2022-09-12T15:53:03.655" v="1806" actId="113"/>
      <pc:docMkLst>
        <pc:docMk/>
      </pc:docMkLst>
      <pc:sldChg chg="modSp mod">
        <pc:chgData name="Huhta Riku" userId="cd7a0ce5-b263-4bfb-a4a4-e0afc3d15542" providerId="ADAL" clId="{15F0583A-801F-4406-A58C-342C4E21B5E9}" dt="2022-09-12T15:33:42.632" v="866" actId="20577"/>
        <pc:sldMkLst>
          <pc:docMk/>
          <pc:sldMk cId="2838266980" sldId="256"/>
        </pc:sldMkLst>
        <pc:spChg chg="mod">
          <ac:chgData name="Huhta Riku" userId="cd7a0ce5-b263-4bfb-a4a4-e0afc3d15542" providerId="ADAL" clId="{15F0583A-801F-4406-A58C-342C4E21B5E9}" dt="2022-09-12T15:33:42.632" v="866" actId="20577"/>
          <ac:spMkLst>
            <pc:docMk/>
            <pc:sldMk cId="2838266980" sldId="256"/>
            <ac:spMk id="3" creationId="{C3481DDE-B520-4808-8C69-6A2426CAB0A4}"/>
          </ac:spMkLst>
        </pc:spChg>
      </pc:sldChg>
      <pc:sldChg chg="modSp mod">
        <pc:chgData name="Huhta Riku" userId="cd7a0ce5-b263-4bfb-a4a4-e0afc3d15542" providerId="ADAL" clId="{15F0583A-801F-4406-A58C-342C4E21B5E9}" dt="2022-09-12T15:45:43.241" v="1510" actId="1076"/>
        <pc:sldMkLst>
          <pc:docMk/>
          <pc:sldMk cId="166783424" sldId="257"/>
        </pc:sldMkLst>
        <pc:grpChg chg="mod">
          <ac:chgData name="Huhta Riku" userId="cd7a0ce5-b263-4bfb-a4a4-e0afc3d15542" providerId="ADAL" clId="{15F0583A-801F-4406-A58C-342C4E21B5E9}" dt="2022-09-12T15:45:43.241" v="1510" actId="1076"/>
          <ac:grpSpMkLst>
            <pc:docMk/>
            <pc:sldMk cId="166783424" sldId="257"/>
            <ac:grpSpMk id="26" creationId="{35ADB3AB-B70C-4DA2-A331-1E261A01455D}"/>
          </ac:grpSpMkLst>
        </pc:grpChg>
      </pc:sldChg>
      <pc:sldChg chg="addSp delSp modSp mod">
        <pc:chgData name="Huhta Riku" userId="cd7a0ce5-b263-4bfb-a4a4-e0afc3d15542" providerId="ADAL" clId="{15F0583A-801F-4406-A58C-342C4E21B5E9}" dt="2022-09-12T15:46:45.825" v="1521" actId="478"/>
        <pc:sldMkLst>
          <pc:docMk/>
          <pc:sldMk cId="3662784948" sldId="258"/>
        </pc:sldMkLst>
        <pc:spChg chg="add del mod ord">
          <ac:chgData name="Huhta Riku" userId="cd7a0ce5-b263-4bfb-a4a4-e0afc3d15542" providerId="ADAL" clId="{15F0583A-801F-4406-A58C-342C4E21B5E9}" dt="2022-09-12T15:46:45.825" v="1521" actId="478"/>
          <ac:spMkLst>
            <pc:docMk/>
            <pc:sldMk cId="3662784948" sldId="258"/>
            <ac:spMk id="7" creationId="{4BE772C5-FD6A-4E03-9EFB-F2BB34A288B2}"/>
          </ac:spMkLst>
        </pc:spChg>
      </pc:sldChg>
      <pc:sldChg chg="addSp delSp modSp del mod modClrScheme chgLayout">
        <pc:chgData name="Huhta Riku" userId="cd7a0ce5-b263-4bfb-a4a4-e0afc3d15542" providerId="ADAL" clId="{15F0583A-801F-4406-A58C-342C4E21B5E9}" dt="2022-09-12T15:49:00.908" v="1550" actId="47"/>
        <pc:sldMkLst>
          <pc:docMk/>
          <pc:sldMk cId="1574243971" sldId="309"/>
        </pc:sldMkLst>
        <pc:spChg chg="add del mod ord">
          <ac:chgData name="Huhta Riku" userId="cd7a0ce5-b263-4bfb-a4a4-e0afc3d15542" providerId="ADAL" clId="{15F0583A-801F-4406-A58C-342C4E21B5E9}" dt="2022-09-12T15:11:19.144" v="11" actId="700"/>
          <ac:spMkLst>
            <pc:docMk/>
            <pc:sldMk cId="1574243971" sldId="309"/>
            <ac:spMk id="2" creationId="{36E815BB-D216-4104-AC2E-C776739D3F81}"/>
          </ac:spMkLst>
        </pc:spChg>
        <pc:spChg chg="add del mod ord">
          <ac:chgData name="Huhta Riku" userId="cd7a0ce5-b263-4bfb-a4a4-e0afc3d15542" providerId="ADAL" clId="{15F0583A-801F-4406-A58C-342C4E21B5E9}" dt="2022-09-12T15:11:19.144" v="11" actId="700"/>
          <ac:spMkLst>
            <pc:docMk/>
            <pc:sldMk cId="1574243971" sldId="309"/>
            <ac:spMk id="4" creationId="{4A55BE8F-4CC1-4C41-B4FA-BD2B5D7BBC4A}"/>
          </ac:spMkLst>
        </pc:spChg>
        <pc:spChg chg="mod">
          <ac:chgData name="Huhta Riku" userId="cd7a0ce5-b263-4bfb-a4a4-e0afc3d15542" providerId="ADAL" clId="{15F0583A-801F-4406-A58C-342C4E21B5E9}" dt="2022-09-12T15:11:10.201" v="9" actId="12"/>
          <ac:spMkLst>
            <pc:docMk/>
            <pc:sldMk cId="1574243971" sldId="309"/>
            <ac:spMk id="7" creationId="{0887486C-DC42-44A4-945E-A08E457530F8}"/>
          </ac:spMkLst>
        </pc:spChg>
        <pc:spChg chg="mod ord">
          <ac:chgData name="Huhta Riku" userId="cd7a0ce5-b263-4bfb-a4a4-e0afc3d15542" providerId="ADAL" clId="{15F0583A-801F-4406-A58C-342C4E21B5E9}" dt="2022-09-12T15:11:19.144" v="11" actId="700"/>
          <ac:spMkLst>
            <pc:docMk/>
            <pc:sldMk cId="1574243971" sldId="309"/>
            <ac:spMk id="8" creationId="{A8F65EAC-1788-4B73-AE21-CCE1D47B23C7}"/>
          </ac:spMkLst>
        </pc:spChg>
        <pc:spChg chg="mod ord">
          <ac:chgData name="Huhta Riku" userId="cd7a0ce5-b263-4bfb-a4a4-e0afc3d15542" providerId="ADAL" clId="{15F0583A-801F-4406-A58C-342C4E21B5E9}" dt="2022-09-12T15:11:19.144" v="11" actId="700"/>
          <ac:spMkLst>
            <pc:docMk/>
            <pc:sldMk cId="1574243971" sldId="309"/>
            <ac:spMk id="9" creationId="{5134F943-FC62-44B0-9D02-2AD6C128F3D1}"/>
          </ac:spMkLst>
        </pc:spChg>
      </pc:sldChg>
      <pc:sldChg chg="modSp mod">
        <pc:chgData name="Huhta Riku" userId="cd7a0ce5-b263-4bfb-a4a4-e0afc3d15542" providerId="ADAL" clId="{15F0583A-801F-4406-A58C-342C4E21B5E9}" dt="2022-09-12T15:34:22.719" v="874" actId="20577"/>
        <pc:sldMkLst>
          <pc:docMk/>
          <pc:sldMk cId="1967842591" sldId="793"/>
        </pc:sldMkLst>
        <pc:spChg chg="mod">
          <ac:chgData name="Huhta Riku" userId="cd7a0ce5-b263-4bfb-a4a4-e0afc3d15542" providerId="ADAL" clId="{15F0583A-801F-4406-A58C-342C4E21B5E9}" dt="2022-09-12T15:34:22.719" v="874" actId="20577"/>
          <ac:spMkLst>
            <pc:docMk/>
            <pc:sldMk cId="1967842591" sldId="793"/>
            <ac:spMk id="4" creationId="{9C00E9E5-7D93-43EF-B261-516E27F83CCB}"/>
          </ac:spMkLst>
        </pc:spChg>
      </pc:sldChg>
      <pc:sldChg chg="addSp delSp modSp mod">
        <pc:chgData name="Huhta Riku" userId="cd7a0ce5-b263-4bfb-a4a4-e0afc3d15542" providerId="ADAL" clId="{15F0583A-801F-4406-A58C-342C4E21B5E9}" dt="2022-09-12T15:45:02.402" v="1506" actId="20577"/>
        <pc:sldMkLst>
          <pc:docMk/>
          <pc:sldMk cId="2891908237" sldId="794"/>
        </pc:sldMkLst>
        <pc:spChg chg="mod">
          <ac:chgData name="Huhta Riku" userId="cd7a0ce5-b263-4bfb-a4a4-e0afc3d15542" providerId="ADAL" clId="{15F0583A-801F-4406-A58C-342C4E21B5E9}" dt="2022-09-12T15:44:33.117" v="1468" actId="14100"/>
          <ac:spMkLst>
            <pc:docMk/>
            <pc:sldMk cId="2891908237" sldId="794"/>
            <ac:spMk id="3" creationId="{FD7440B8-2862-4E9D-B797-6EE70B6C0385}"/>
          </ac:spMkLst>
        </pc:spChg>
        <pc:spChg chg="add mod">
          <ac:chgData name="Huhta Riku" userId="cd7a0ce5-b263-4bfb-a4a4-e0afc3d15542" providerId="ADAL" clId="{15F0583A-801F-4406-A58C-342C4E21B5E9}" dt="2022-09-12T15:44:40.098" v="1469" actId="1076"/>
          <ac:spMkLst>
            <pc:docMk/>
            <pc:sldMk cId="2891908237" sldId="794"/>
            <ac:spMk id="4" creationId="{DF3D9413-5D44-4CB5-965C-D8DDE31F86D8}"/>
          </ac:spMkLst>
        </pc:spChg>
        <pc:spChg chg="add mod">
          <ac:chgData name="Huhta Riku" userId="cd7a0ce5-b263-4bfb-a4a4-e0afc3d15542" providerId="ADAL" clId="{15F0583A-801F-4406-A58C-342C4E21B5E9}" dt="2022-09-12T15:44:40.098" v="1469" actId="1076"/>
          <ac:spMkLst>
            <pc:docMk/>
            <pc:sldMk cId="2891908237" sldId="794"/>
            <ac:spMk id="5" creationId="{91B42990-CD22-456D-9832-2D153522D2E0}"/>
          </ac:spMkLst>
        </pc:spChg>
        <pc:spChg chg="add mod">
          <ac:chgData name="Huhta Riku" userId="cd7a0ce5-b263-4bfb-a4a4-e0afc3d15542" providerId="ADAL" clId="{15F0583A-801F-4406-A58C-342C4E21B5E9}" dt="2022-09-12T15:44:46.997" v="1472" actId="1076"/>
          <ac:spMkLst>
            <pc:docMk/>
            <pc:sldMk cId="2891908237" sldId="794"/>
            <ac:spMk id="8" creationId="{539F404B-7382-4D27-8AE1-6D78ED31565A}"/>
          </ac:spMkLst>
        </pc:spChg>
        <pc:spChg chg="add mod">
          <ac:chgData name="Huhta Riku" userId="cd7a0ce5-b263-4bfb-a4a4-e0afc3d15542" providerId="ADAL" clId="{15F0583A-801F-4406-A58C-342C4E21B5E9}" dt="2022-09-12T15:44:40.098" v="1469" actId="1076"/>
          <ac:spMkLst>
            <pc:docMk/>
            <pc:sldMk cId="2891908237" sldId="794"/>
            <ac:spMk id="10" creationId="{F9BC1979-D297-4EB3-95BF-1C85244E0939}"/>
          </ac:spMkLst>
        </pc:spChg>
        <pc:spChg chg="add del mod">
          <ac:chgData name="Huhta Riku" userId="cd7a0ce5-b263-4bfb-a4a4-e0afc3d15542" providerId="ADAL" clId="{15F0583A-801F-4406-A58C-342C4E21B5E9}" dt="2022-09-12T15:44:48.817" v="1473"/>
          <ac:spMkLst>
            <pc:docMk/>
            <pc:sldMk cId="2891908237" sldId="794"/>
            <ac:spMk id="12" creationId="{1F7CF20D-AAAB-4591-BEC1-A2C46B8B2FB7}"/>
          </ac:spMkLst>
        </pc:spChg>
        <pc:spChg chg="add del mod">
          <ac:chgData name="Huhta Riku" userId="cd7a0ce5-b263-4bfb-a4a4-e0afc3d15542" providerId="ADAL" clId="{15F0583A-801F-4406-A58C-342C4E21B5E9}" dt="2022-09-12T15:44:48.817" v="1473"/>
          <ac:spMkLst>
            <pc:docMk/>
            <pc:sldMk cId="2891908237" sldId="794"/>
            <ac:spMk id="13" creationId="{889F3ED0-19BB-4D66-8AA7-5C99001A9D1C}"/>
          </ac:spMkLst>
        </pc:spChg>
        <pc:spChg chg="add mod">
          <ac:chgData name="Huhta Riku" userId="cd7a0ce5-b263-4bfb-a4a4-e0afc3d15542" providerId="ADAL" clId="{15F0583A-801F-4406-A58C-342C4E21B5E9}" dt="2022-09-12T15:44:54.058" v="1475" actId="1076"/>
          <ac:spMkLst>
            <pc:docMk/>
            <pc:sldMk cId="2891908237" sldId="794"/>
            <ac:spMk id="14" creationId="{D82F1B43-F46F-48A0-B995-E024E830B3F6}"/>
          </ac:spMkLst>
        </pc:spChg>
        <pc:spChg chg="add mod">
          <ac:chgData name="Huhta Riku" userId="cd7a0ce5-b263-4bfb-a4a4-e0afc3d15542" providerId="ADAL" clId="{15F0583A-801F-4406-A58C-342C4E21B5E9}" dt="2022-09-12T15:45:02.402" v="1506" actId="20577"/>
          <ac:spMkLst>
            <pc:docMk/>
            <pc:sldMk cId="2891908237" sldId="794"/>
            <ac:spMk id="15" creationId="{796D19A0-D55C-4DF1-BCF2-468E76CDBD7D}"/>
          </ac:spMkLst>
        </pc:spChg>
      </pc:sldChg>
      <pc:sldChg chg="modSp mod">
        <pc:chgData name="Huhta Riku" userId="cd7a0ce5-b263-4bfb-a4a4-e0afc3d15542" providerId="ADAL" clId="{15F0583A-801F-4406-A58C-342C4E21B5E9}" dt="2022-09-12T15:27:51.273" v="791" actId="5793"/>
        <pc:sldMkLst>
          <pc:docMk/>
          <pc:sldMk cId="714778214" sldId="815"/>
        </pc:sldMkLst>
        <pc:spChg chg="mod">
          <ac:chgData name="Huhta Riku" userId="cd7a0ce5-b263-4bfb-a4a4-e0afc3d15542" providerId="ADAL" clId="{15F0583A-801F-4406-A58C-342C4E21B5E9}" dt="2022-09-12T15:27:51.273" v="791" actId="5793"/>
          <ac:spMkLst>
            <pc:docMk/>
            <pc:sldMk cId="714778214" sldId="815"/>
            <ac:spMk id="3" creationId="{48603643-D071-4F03-9BB0-FC95DA0E6A2D}"/>
          </ac:spMkLst>
        </pc:spChg>
        <pc:spChg chg="mod">
          <ac:chgData name="Huhta Riku" userId="cd7a0ce5-b263-4bfb-a4a4-e0afc3d15542" providerId="ADAL" clId="{15F0583A-801F-4406-A58C-342C4E21B5E9}" dt="2022-09-12T15:11:53.449" v="16" actId="208"/>
          <ac:spMkLst>
            <pc:docMk/>
            <pc:sldMk cId="714778214" sldId="815"/>
            <ac:spMk id="11" creationId="{C874E61E-5AD1-432B-B728-BDD9DE72167D}"/>
          </ac:spMkLst>
        </pc:spChg>
        <pc:spChg chg="mod">
          <ac:chgData name="Huhta Riku" userId="cd7a0ce5-b263-4bfb-a4a4-e0afc3d15542" providerId="ADAL" clId="{15F0583A-801F-4406-A58C-342C4E21B5E9}" dt="2022-09-12T15:11:53.449" v="16" actId="208"/>
          <ac:spMkLst>
            <pc:docMk/>
            <pc:sldMk cId="714778214" sldId="815"/>
            <ac:spMk id="12" creationId="{0CB9679D-A80F-4E4A-BFF8-5EDA43A1E5D5}"/>
          </ac:spMkLst>
        </pc:spChg>
        <pc:spChg chg="mod">
          <ac:chgData name="Huhta Riku" userId="cd7a0ce5-b263-4bfb-a4a4-e0afc3d15542" providerId="ADAL" clId="{15F0583A-801F-4406-A58C-342C4E21B5E9}" dt="2022-09-12T15:11:53.449" v="16" actId="208"/>
          <ac:spMkLst>
            <pc:docMk/>
            <pc:sldMk cId="714778214" sldId="815"/>
            <ac:spMk id="13" creationId="{341EA265-4B64-4AA4-803A-854B292220EC}"/>
          </ac:spMkLst>
        </pc:spChg>
      </pc:sldChg>
      <pc:sldChg chg="addSp delSp modSp mod modClrScheme chgLayout">
        <pc:chgData name="Huhta Riku" userId="cd7a0ce5-b263-4bfb-a4a4-e0afc3d15542" providerId="ADAL" clId="{15F0583A-801F-4406-A58C-342C4E21B5E9}" dt="2022-09-12T15:33:04.905" v="827"/>
        <pc:sldMkLst>
          <pc:docMk/>
          <pc:sldMk cId="3157077943" sldId="820"/>
        </pc:sldMkLst>
        <pc:spChg chg="mod ord">
          <ac:chgData name="Huhta Riku" userId="cd7a0ce5-b263-4bfb-a4a4-e0afc3d15542" providerId="ADAL" clId="{15F0583A-801F-4406-A58C-342C4E21B5E9}" dt="2022-09-12T15:32:28.850" v="823" actId="207"/>
          <ac:spMkLst>
            <pc:docMk/>
            <pc:sldMk cId="3157077943" sldId="820"/>
            <ac:spMk id="2" creationId="{6D66C009-6815-42B7-AB54-6B1474BED052}"/>
          </ac:spMkLst>
        </pc:spChg>
        <pc:spChg chg="mod ord">
          <ac:chgData name="Huhta Riku" userId="cd7a0ce5-b263-4bfb-a4a4-e0afc3d15542" providerId="ADAL" clId="{15F0583A-801F-4406-A58C-342C4E21B5E9}" dt="2022-09-12T15:31:52.836" v="805" actId="700"/>
          <ac:spMkLst>
            <pc:docMk/>
            <pc:sldMk cId="3157077943" sldId="820"/>
            <ac:spMk id="5" creationId="{5D72D32C-179A-4B85-B7CF-51789F5B600A}"/>
          </ac:spMkLst>
        </pc:spChg>
        <pc:spChg chg="add del">
          <ac:chgData name="Huhta Riku" userId="cd7a0ce5-b263-4bfb-a4a4-e0afc3d15542" providerId="ADAL" clId="{15F0583A-801F-4406-A58C-342C4E21B5E9}" dt="2022-09-12T15:31:08.617" v="793" actId="22"/>
          <ac:spMkLst>
            <pc:docMk/>
            <pc:sldMk cId="3157077943" sldId="820"/>
            <ac:spMk id="6" creationId="{3863E973-3B80-49CC-B657-78D294B874CC}"/>
          </ac:spMkLst>
        </pc:spChg>
        <pc:spChg chg="add del">
          <ac:chgData name="Huhta Riku" userId="cd7a0ce5-b263-4bfb-a4a4-e0afc3d15542" providerId="ADAL" clId="{15F0583A-801F-4406-A58C-342C4E21B5E9}" dt="2022-09-12T15:31:22.876" v="797" actId="22"/>
          <ac:spMkLst>
            <pc:docMk/>
            <pc:sldMk cId="3157077943" sldId="820"/>
            <ac:spMk id="8" creationId="{04579153-1CA2-4BBF-9983-6EFF3AB793DE}"/>
          </ac:spMkLst>
        </pc:spChg>
        <pc:spChg chg="add del mod">
          <ac:chgData name="Huhta Riku" userId="cd7a0ce5-b263-4bfb-a4a4-e0afc3d15542" providerId="ADAL" clId="{15F0583A-801F-4406-A58C-342C4E21B5E9}" dt="2022-09-12T15:31:45.523" v="803"/>
          <ac:spMkLst>
            <pc:docMk/>
            <pc:sldMk cId="3157077943" sldId="820"/>
            <ac:spMk id="10" creationId="{BD9CFF80-0A43-49B6-BF80-9E3CB988F85F}"/>
          </ac:spMkLst>
        </pc:spChg>
        <pc:spChg chg="add del mod">
          <ac:chgData name="Huhta Riku" userId="cd7a0ce5-b263-4bfb-a4a4-e0afc3d15542" providerId="ADAL" clId="{15F0583A-801F-4406-A58C-342C4E21B5E9}" dt="2022-09-12T15:33:04.905" v="827"/>
          <ac:spMkLst>
            <pc:docMk/>
            <pc:sldMk cId="3157077943" sldId="820"/>
            <ac:spMk id="12" creationId="{86782409-A60E-448A-A8A0-B9A4F533B10D}"/>
          </ac:spMkLst>
        </pc:spChg>
        <pc:spChg chg="add mod ord">
          <ac:chgData name="Huhta Riku" userId="cd7a0ce5-b263-4bfb-a4a4-e0afc3d15542" providerId="ADAL" clId="{15F0583A-801F-4406-A58C-342C4E21B5E9}" dt="2022-09-12T15:32:37.664" v="825" actId="1076"/>
          <ac:spMkLst>
            <pc:docMk/>
            <pc:sldMk cId="3157077943" sldId="820"/>
            <ac:spMk id="13" creationId="{72B1EC37-2D10-4680-A11B-C3DABEED5E4D}"/>
          </ac:spMkLst>
        </pc:spChg>
      </pc:sldChg>
      <pc:sldChg chg="modSp mod">
        <pc:chgData name="Huhta Riku" userId="cd7a0ce5-b263-4bfb-a4a4-e0afc3d15542" providerId="ADAL" clId="{15F0583A-801F-4406-A58C-342C4E21B5E9}" dt="2022-09-12T15:45:35.659" v="1508" actId="1076"/>
        <pc:sldMkLst>
          <pc:docMk/>
          <pc:sldMk cId="2131166163" sldId="837"/>
        </pc:sldMkLst>
        <pc:spChg chg="mod">
          <ac:chgData name="Huhta Riku" userId="cd7a0ce5-b263-4bfb-a4a4-e0afc3d15542" providerId="ADAL" clId="{15F0583A-801F-4406-A58C-342C4E21B5E9}" dt="2022-09-12T15:20:19.630" v="711" actId="20577"/>
          <ac:spMkLst>
            <pc:docMk/>
            <pc:sldMk cId="2131166163" sldId="837"/>
            <ac:spMk id="2" creationId="{FE3FEB38-A3F9-4E19-AD77-DA83A1A8CF03}"/>
          </ac:spMkLst>
        </pc:spChg>
        <pc:picChg chg="mod">
          <ac:chgData name="Huhta Riku" userId="cd7a0ce5-b263-4bfb-a4a4-e0afc3d15542" providerId="ADAL" clId="{15F0583A-801F-4406-A58C-342C4E21B5E9}" dt="2022-09-12T15:45:35.659" v="1508" actId="1076"/>
          <ac:picMkLst>
            <pc:docMk/>
            <pc:sldMk cId="2131166163" sldId="837"/>
            <ac:picMk id="8" creationId="{9DF8089C-7F4A-418F-9AF2-EEA23DA2146D}"/>
          </ac:picMkLst>
        </pc:picChg>
      </pc:sldChg>
      <pc:sldChg chg="addSp delSp modSp mod modClrScheme chgLayout">
        <pc:chgData name="Huhta Riku" userId="cd7a0ce5-b263-4bfb-a4a4-e0afc3d15542" providerId="ADAL" clId="{15F0583A-801F-4406-A58C-342C4E21B5E9}" dt="2022-09-12T15:53:03.655" v="1806" actId="113"/>
        <pc:sldMkLst>
          <pc:docMk/>
          <pc:sldMk cId="782991588" sldId="846"/>
        </pc:sldMkLst>
        <pc:spChg chg="mod ord">
          <ac:chgData name="Huhta Riku" userId="cd7a0ce5-b263-4bfb-a4a4-e0afc3d15542" providerId="ADAL" clId="{15F0583A-801F-4406-A58C-342C4E21B5E9}" dt="2022-09-12T15:50:44.271" v="1575" actId="1076"/>
          <ac:spMkLst>
            <pc:docMk/>
            <pc:sldMk cId="782991588" sldId="846"/>
            <ac:spMk id="2" creationId="{0C713C61-718D-455F-A203-5F76D31D3DF9}"/>
          </ac:spMkLst>
        </pc:spChg>
        <pc:spChg chg="del mod ord">
          <ac:chgData name="Huhta Riku" userId="cd7a0ce5-b263-4bfb-a4a4-e0afc3d15542" providerId="ADAL" clId="{15F0583A-801F-4406-A58C-342C4E21B5E9}" dt="2022-09-12T15:52:05.897" v="1784" actId="478"/>
          <ac:spMkLst>
            <pc:docMk/>
            <pc:sldMk cId="782991588" sldId="846"/>
            <ac:spMk id="4" creationId="{55B89177-DB46-41F9-8174-EA212DAB35B7}"/>
          </ac:spMkLst>
        </pc:spChg>
        <pc:spChg chg="mod ord">
          <ac:chgData name="Huhta Riku" userId="cd7a0ce5-b263-4bfb-a4a4-e0afc3d15542" providerId="ADAL" clId="{15F0583A-801F-4406-A58C-342C4E21B5E9}" dt="2022-09-12T15:21:07.378" v="717" actId="2711"/>
          <ac:spMkLst>
            <pc:docMk/>
            <pc:sldMk cId="782991588" sldId="846"/>
            <ac:spMk id="5" creationId="{766FD7DD-EF0C-4775-B6BE-2D5189A4A857}"/>
          </ac:spMkLst>
        </pc:spChg>
        <pc:spChg chg="mod">
          <ac:chgData name="Huhta Riku" userId="cd7a0ce5-b263-4bfb-a4a4-e0afc3d15542" providerId="ADAL" clId="{15F0583A-801F-4406-A58C-342C4E21B5E9}" dt="2022-09-12T15:21:07.378" v="717" actId="2711"/>
          <ac:spMkLst>
            <pc:docMk/>
            <pc:sldMk cId="782991588" sldId="846"/>
            <ac:spMk id="6" creationId="{DF1B7BD4-3DC8-4211-BEEE-AE0136CAA5D6}"/>
          </ac:spMkLst>
        </pc:spChg>
        <pc:spChg chg="mod">
          <ac:chgData name="Huhta Riku" userId="cd7a0ce5-b263-4bfb-a4a4-e0afc3d15542" providerId="ADAL" clId="{15F0583A-801F-4406-A58C-342C4E21B5E9}" dt="2022-09-12T15:52:47.276" v="1786" actId="1076"/>
          <ac:spMkLst>
            <pc:docMk/>
            <pc:sldMk cId="782991588" sldId="846"/>
            <ac:spMk id="7" creationId="{880F2362-C977-4CA6-AB1E-24FD6BD410AD}"/>
          </ac:spMkLst>
        </pc:spChg>
        <pc:spChg chg="mod">
          <ac:chgData name="Huhta Riku" userId="cd7a0ce5-b263-4bfb-a4a4-e0afc3d15542" providerId="ADAL" clId="{15F0583A-801F-4406-A58C-342C4E21B5E9}" dt="2022-09-12T15:50:05.041" v="1571" actId="14100"/>
          <ac:spMkLst>
            <pc:docMk/>
            <pc:sldMk cId="782991588" sldId="846"/>
            <ac:spMk id="13" creationId="{B927925B-9AC1-4460-9D90-B0EEB8BA849D}"/>
          </ac:spMkLst>
        </pc:spChg>
        <pc:spChg chg="mod">
          <ac:chgData name="Huhta Riku" userId="cd7a0ce5-b263-4bfb-a4a4-e0afc3d15542" providerId="ADAL" clId="{15F0583A-801F-4406-A58C-342C4E21B5E9}" dt="2022-09-12T15:50:19.771" v="1572" actId="1076"/>
          <ac:spMkLst>
            <pc:docMk/>
            <pc:sldMk cId="782991588" sldId="846"/>
            <ac:spMk id="14" creationId="{EC4FB177-108C-4F34-8A18-30BD51D3D292}"/>
          </ac:spMkLst>
        </pc:spChg>
        <pc:spChg chg="mod">
          <ac:chgData name="Huhta Riku" userId="cd7a0ce5-b263-4bfb-a4a4-e0afc3d15542" providerId="ADAL" clId="{15F0583A-801F-4406-A58C-342C4E21B5E9}" dt="2022-09-12T15:50:05.041" v="1571" actId="14100"/>
          <ac:spMkLst>
            <pc:docMk/>
            <pc:sldMk cId="782991588" sldId="846"/>
            <ac:spMk id="15" creationId="{AE4AB196-3EFC-4D23-A6A9-5C06D4C9A447}"/>
          </ac:spMkLst>
        </pc:spChg>
        <pc:spChg chg="mod">
          <ac:chgData name="Huhta Riku" userId="cd7a0ce5-b263-4bfb-a4a4-e0afc3d15542" providerId="ADAL" clId="{15F0583A-801F-4406-A58C-342C4E21B5E9}" dt="2022-09-12T15:50:05.041" v="1571" actId="14100"/>
          <ac:spMkLst>
            <pc:docMk/>
            <pc:sldMk cId="782991588" sldId="846"/>
            <ac:spMk id="16" creationId="{33896FBA-A8C8-4C9B-B1E9-BE0729E4880B}"/>
          </ac:spMkLst>
        </pc:spChg>
        <pc:spChg chg="mod">
          <ac:chgData name="Huhta Riku" userId="cd7a0ce5-b263-4bfb-a4a4-e0afc3d15542" providerId="ADAL" clId="{15F0583A-801F-4406-A58C-342C4E21B5E9}" dt="2022-09-12T15:50:32.110" v="1573" actId="1076"/>
          <ac:spMkLst>
            <pc:docMk/>
            <pc:sldMk cId="782991588" sldId="846"/>
            <ac:spMk id="17" creationId="{8DB52321-A75F-4EE3-BE0E-BC00F1F2CD77}"/>
          </ac:spMkLst>
        </pc:spChg>
        <pc:spChg chg="mod">
          <ac:chgData name="Huhta Riku" userId="cd7a0ce5-b263-4bfb-a4a4-e0afc3d15542" providerId="ADAL" clId="{15F0583A-801F-4406-A58C-342C4E21B5E9}" dt="2022-09-12T15:50:19.771" v="1572" actId="1076"/>
          <ac:spMkLst>
            <pc:docMk/>
            <pc:sldMk cId="782991588" sldId="846"/>
            <ac:spMk id="18" creationId="{A0539727-A401-4062-9F36-B6803B2BE4E3}"/>
          </ac:spMkLst>
        </pc:spChg>
        <pc:spChg chg="mod">
          <ac:chgData name="Huhta Riku" userId="cd7a0ce5-b263-4bfb-a4a4-e0afc3d15542" providerId="ADAL" clId="{15F0583A-801F-4406-A58C-342C4E21B5E9}" dt="2022-09-12T15:50:19.771" v="1572" actId="1076"/>
          <ac:spMkLst>
            <pc:docMk/>
            <pc:sldMk cId="782991588" sldId="846"/>
            <ac:spMk id="19" creationId="{BCB5ECB1-5C83-4E9D-9AB2-BA012B8E9365}"/>
          </ac:spMkLst>
        </pc:spChg>
        <pc:spChg chg="mod">
          <ac:chgData name="Huhta Riku" userId="cd7a0ce5-b263-4bfb-a4a4-e0afc3d15542" providerId="ADAL" clId="{15F0583A-801F-4406-A58C-342C4E21B5E9}" dt="2022-09-12T15:53:03.655" v="1806" actId="113"/>
          <ac:spMkLst>
            <pc:docMk/>
            <pc:sldMk cId="782991588" sldId="846"/>
            <ac:spMk id="20" creationId="{0A12FDD4-9E37-40A7-A432-CBACD0C28AED}"/>
          </ac:spMkLst>
        </pc:spChg>
        <pc:spChg chg="mod">
          <ac:chgData name="Huhta Riku" userId="cd7a0ce5-b263-4bfb-a4a4-e0afc3d15542" providerId="ADAL" clId="{15F0583A-801F-4406-A58C-342C4E21B5E9}" dt="2022-09-12T15:50:32.110" v="1573" actId="1076"/>
          <ac:spMkLst>
            <pc:docMk/>
            <pc:sldMk cId="782991588" sldId="846"/>
            <ac:spMk id="21" creationId="{064E62FC-C617-4A7A-8DC3-FE257EA799BF}"/>
          </ac:spMkLst>
        </pc:spChg>
        <pc:spChg chg="mod">
          <ac:chgData name="Huhta Riku" userId="cd7a0ce5-b263-4bfb-a4a4-e0afc3d15542" providerId="ADAL" clId="{15F0583A-801F-4406-A58C-342C4E21B5E9}" dt="2022-09-12T15:52:47.276" v="1786" actId="1076"/>
          <ac:spMkLst>
            <pc:docMk/>
            <pc:sldMk cId="782991588" sldId="846"/>
            <ac:spMk id="22" creationId="{A5B151A1-5C20-4222-B5AE-55A94E3A114F}"/>
          </ac:spMkLst>
        </pc:spChg>
        <pc:spChg chg="mod">
          <ac:chgData name="Huhta Riku" userId="cd7a0ce5-b263-4bfb-a4a4-e0afc3d15542" providerId="ADAL" clId="{15F0583A-801F-4406-A58C-342C4E21B5E9}" dt="2022-09-12T15:52:47.276" v="1786" actId="1076"/>
          <ac:spMkLst>
            <pc:docMk/>
            <pc:sldMk cId="782991588" sldId="846"/>
            <ac:spMk id="23" creationId="{A33C00E5-167A-40A5-8E64-9102C99AA6D0}"/>
          </ac:spMkLst>
        </pc:spChg>
        <pc:spChg chg="mod">
          <ac:chgData name="Huhta Riku" userId="cd7a0ce5-b263-4bfb-a4a4-e0afc3d15542" providerId="ADAL" clId="{15F0583A-801F-4406-A58C-342C4E21B5E9}" dt="2022-09-12T15:52:47.276" v="1786" actId="1076"/>
          <ac:spMkLst>
            <pc:docMk/>
            <pc:sldMk cId="782991588" sldId="846"/>
            <ac:spMk id="24" creationId="{EA5BCDC8-E17B-49F3-B4E6-70D6A8A3628D}"/>
          </ac:spMkLst>
        </pc:spChg>
        <pc:spChg chg="mod">
          <ac:chgData name="Huhta Riku" userId="cd7a0ce5-b263-4bfb-a4a4-e0afc3d15542" providerId="ADAL" clId="{15F0583A-801F-4406-A58C-342C4E21B5E9}" dt="2022-09-12T15:52:47.276" v="1786" actId="1076"/>
          <ac:spMkLst>
            <pc:docMk/>
            <pc:sldMk cId="782991588" sldId="846"/>
            <ac:spMk id="25" creationId="{F4D676A0-7A84-419D-A6C2-3F28312FA420}"/>
          </ac:spMkLst>
        </pc:spChg>
        <pc:spChg chg="mod">
          <ac:chgData name="Huhta Riku" userId="cd7a0ce5-b263-4bfb-a4a4-e0afc3d15542" providerId="ADAL" clId="{15F0583A-801F-4406-A58C-342C4E21B5E9}" dt="2022-09-12T15:52:47.276" v="1786" actId="1076"/>
          <ac:spMkLst>
            <pc:docMk/>
            <pc:sldMk cId="782991588" sldId="846"/>
            <ac:spMk id="26" creationId="{29588468-4D04-4726-96B2-886A189338B1}"/>
          </ac:spMkLst>
        </pc:spChg>
        <pc:picChg chg="add del">
          <ac:chgData name="Huhta Riku" userId="cd7a0ce5-b263-4bfb-a4a4-e0afc3d15542" providerId="ADAL" clId="{15F0583A-801F-4406-A58C-342C4E21B5E9}" dt="2022-09-12T15:50:56.081" v="1577" actId="478"/>
          <ac:picMkLst>
            <pc:docMk/>
            <pc:sldMk cId="782991588" sldId="846"/>
            <ac:picMk id="1026" creationId="{C1512331-582B-4AAA-BBA7-B616E998736D}"/>
          </ac:picMkLst>
        </pc:picChg>
      </pc:sldChg>
      <pc:sldChg chg="addSp delSp modSp mod chgLayout">
        <pc:chgData name="Huhta Riku" userId="cd7a0ce5-b263-4bfb-a4a4-e0afc3d15542" providerId="ADAL" clId="{15F0583A-801F-4406-A58C-342C4E21B5E9}" dt="2022-09-12T15:18:18.039" v="699" actId="14100"/>
        <pc:sldMkLst>
          <pc:docMk/>
          <pc:sldMk cId="845885262" sldId="847"/>
        </pc:sldMkLst>
        <pc:spChg chg="add mod ord">
          <ac:chgData name="Huhta Riku" userId="cd7a0ce5-b263-4bfb-a4a4-e0afc3d15542" providerId="ADAL" clId="{15F0583A-801F-4406-A58C-342C4E21B5E9}" dt="2022-09-12T15:12:52.315" v="102" actId="207"/>
          <ac:spMkLst>
            <pc:docMk/>
            <pc:sldMk cId="845885262" sldId="847"/>
            <ac:spMk id="2" creationId="{2F3B8819-7211-4C60-9D45-B645DCF5E240}"/>
          </ac:spMkLst>
        </pc:spChg>
        <pc:spChg chg="add mod ord">
          <ac:chgData name="Huhta Riku" userId="cd7a0ce5-b263-4bfb-a4a4-e0afc3d15542" providerId="ADAL" clId="{15F0583A-801F-4406-A58C-342C4E21B5E9}" dt="2022-09-12T15:18:18.039" v="699" actId="14100"/>
          <ac:spMkLst>
            <pc:docMk/>
            <pc:sldMk cId="845885262" sldId="847"/>
            <ac:spMk id="3" creationId="{6021CE13-C91A-4C98-B077-CC1F469DBAB1}"/>
          </ac:spMkLst>
        </pc:spChg>
        <pc:spChg chg="mod ord">
          <ac:chgData name="Huhta Riku" userId="cd7a0ce5-b263-4bfb-a4a4-e0afc3d15542" providerId="ADAL" clId="{15F0583A-801F-4406-A58C-342C4E21B5E9}" dt="2022-09-12T15:12:22.850" v="17" actId="700"/>
          <ac:spMkLst>
            <pc:docMk/>
            <pc:sldMk cId="845885262" sldId="847"/>
            <ac:spMk id="4" creationId="{C2AE9826-37ED-42B3-A814-085EC820654F}"/>
          </ac:spMkLst>
        </pc:spChg>
        <pc:spChg chg="mod ord">
          <ac:chgData name="Huhta Riku" userId="cd7a0ce5-b263-4bfb-a4a4-e0afc3d15542" providerId="ADAL" clId="{15F0583A-801F-4406-A58C-342C4E21B5E9}" dt="2022-09-12T15:12:22.850" v="17" actId="700"/>
          <ac:spMkLst>
            <pc:docMk/>
            <pc:sldMk cId="845885262" sldId="847"/>
            <ac:spMk id="5" creationId="{8A434D84-D3BE-4E00-863D-C634BADCA88F}"/>
          </ac:spMkLst>
        </pc:spChg>
        <pc:spChg chg="del">
          <ac:chgData name="Huhta Riku" userId="cd7a0ce5-b263-4bfb-a4a4-e0afc3d15542" providerId="ADAL" clId="{15F0583A-801F-4406-A58C-342C4E21B5E9}" dt="2022-09-12T15:12:22.850" v="17" actId="700"/>
          <ac:spMkLst>
            <pc:docMk/>
            <pc:sldMk cId="845885262" sldId="847"/>
            <ac:spMk id="6" creationId="{EC3D087F-5E93-4B91-9342-E11DEC1AF32A}"/>
          </ac:spMkLst>
        </pc:spChg>
      </pc:sldChg>
      <pc:sldChg chg="addSp delSp modSp mod">
        <pc:chgData name="Huhta Riku" userId="cd7a0ce5-b263-4bfb-a4a4-e0afc3d15542" providerId="ADAL" clId="{15F0583A-801F-4406-A58C-342C4E21B5E9}" dt="2022-09-12T15:37:52.530" v="892" actId="27636"/>
        <pc:sldMkLst>
          <pc:docMk/>
          <pc:sldMk cId="2837741826" sldId="848"/>
        </pc:sldMkLst>
        <pc:spChg chg="mod">
          <ac:chgData name="Huhta Riku" userId="cd7a0ce5-b263-4bfb-a4a4-e0afc3d15542" providerId="ADAL" clId="{15F0583A-801F-4406-A58C-342C4E21B5E9}" dt="2022-09-12T15:37:52.530" v="892" actId="27636"/>
          <ac:spMkLst>
            <pc:docMk/>
            <pc:sldMk cId="2837741826" sldId="848"/>
            <ac:spMk id="3" creationId="{5CC7E46B-0EFB-4FB4-AF12-F82B0F150654}"/>
          </ac:spMkLst>
        </pc:spChg>
        <pc:picChg chg="del">
          <ac:chgData name="Huhta Riku" userId="cd7a0ce5-b263-4bfb-a4a4-e0afc3d15542" providerId="ADAL" clId="{15F0583A-801F-4406-A58C-342C4E21B5E9}" dt="2022-09-12T15:36:55.314" v="881" actId="478"/>
          <ac:picMkLst>
            <pc:docMk/>
            <pc:sldMk cId="2837741826" sldId="848"/>
            <ac:picMk id="6" creationId="{90117074-04A9-48DA-86E4-72342C697764}"/>
          </ac:picMkLst>
        </pc:picChg>
        <pc:picChg chg="add mod ord modCrop">
          <ac:chgData name="Huhta Riku" userId="cd7a0ce5-b263-4bfb-a4a4-e0afc3d15542" providerId="ADAL" clId="{15F0583A-801F-4406-A58C-342C4E21B5E9}" dt="2022-09-12T15:37:49.621" v="890" actId="1076"/>
          <ac:picMkLst>
            <pc:docMk/>
            <pc:sldMk cId="2837741826" sldId="848"/>
            <ac:picMk id="7" creationId="{34C5C018-235F-45A1-863F-B7892FAC0455}"/>
          </ac:picMkLst>
        </pc:picChg>
      </pc:sldChg>
      <pc:sldChg chg="modSp mod">
        <pc:chgData name="Huhta Riku" userId="cd7a0ce5-b263-4bfb-a4a4-e0afc3d15542" providerId="ADAL" clId="{15F0583A-801F-4406-A58C-342C4E21B5E9}" dt="2022-09-12T15:47:24.998" v="1549" actId="20577"/>
        <pc:sldMkLst>
          <pc:docMk/>
          <pc:sldMk cId="1379684857" sldId="849"/>
        </pc:sldMkLst>
        <pc:spChg chg="mod">
          <ac:chgData name="Huhta Riku" userId="cd7a0ce5-b263-4bfb-a4a4-e0afc3d15542" providerId="ADAL" clId="{15F0583A-801F-4406-A58C-342C4E21B5E9}" dt="2022-09-12T15:47:18.254" v="1537" actId="20577"/>
          <ac:spMkLst>
            <pc:docMk/>
            <pc:sldMk cId="1379684857" sldId="849"/>
            <ac:spMk id="2" creationId="{618ACE2A-6FBF-476D-894E-550F10A06E1C}"/>
          </ac:spMkLst>
        </pc:spChg>
        <pc:spChg chg="mod">
          <ac:chgData name="Huhta Riku" userId="cd7a0ce5-b263-4bfb-a4a4-e0afc3d15542" providerId="ADAL" clId="{15F0583A-801F-4406-A58C-342C4E21B5E9}" dt="2022-09-12T15:47:24.998" v="1549" actId="20577"/>
          <ac:spMkLst>
            <pc:docMk/>
            <pc:sldMk cId="1379684857" sldId="849"/>
            <ac:spMk id="3" creationId="{5A467E04-B20F-4DA5-9A16-F93121018A64}"/>
          </ac:spMkLst>
        </pc:spChg>
      </pc:sldChg>
      <pc:sldChg chg="addSp modSp add del mod">
        <pc:chgData name="Huhta Riku" userId="cd7a0ce5-b263-4bfb-a4a4-e0afc3d15542" providerId="ADAL" clId="{15F0583A-801F-4406-A58C-342C4E21B5E9}" dt="2022-09-12T15:46:51.123" v="1522" actId="47"/>
        <pc:sldMkLst>
          <pc:docMk/>
          <pc:sldMk cId="3310431461" sldId="850"/>
        </pc:sldMkLst>
        <pc:spChg chg="add ord">
          <ac:chgData name="Huhta Riku" userId="cd7a0ce5-b263-4bfb-a4a4-e0afc3d15542" providerId="ADAL" clId="{15F0583A-801F-4406-A58C-342C4E21B5E9}" dt="2022-09-12T15:46:00.219" v="1513" actId="167"/>
          <ac:spMkLst>
            <pc:docMk/>
            <pc:sldMk cId="3310431461" sldId="850"/>
            <ac:spMk id="2" creationId="{CA5D90E6-E066-4279-AAFA-B85416F0BEA6}"/>
          </ac:spMkLst>
        </pc:spChg>
        <pc:spChg chg="mod">
          <ac:chgData name="Huhta Riku" userId="cd7a0ce5-b263-4bfb-a4a4-e0afc3d15542" providerId="ADAL" clId="{15F0583A-801F-4406-A58C-342C4E21B5E9}" dt="2022-09-12T15:46:22.042" v="1516" actId="207"/>
          <ac:spMkLst>
            <pc:docMk/>
            <pc:sldMk cId="3310431461" sldId="850"/>
            <ac:spMk id="9" creationId="{BFA6CCDB-3D1B-47B0-A4D0-16642D9AC438}"/>
          </ac:spMkLst>
        </pc:spChg>
        <pc:spChg chg="mod">
          <ac:chgData name="Huhta Riku" userId="cd7a0ce5-b263-4bfb-a4a4-e0afc3d15542" providerId="ADAL" clId="{15F0583A-801F-4406-A58C-342C4E21B5E9}" dt="2022-09-12T15:46:12.409" v="1515" actId="207"/>
          <ac:spMkLst>
            <pc:docMk/>
            <pc:sldMk cId="3310431461" sldId="850"/>
            <ac:spMk id="10" creationId="{912504DC-722D-4794-ABF2-D6DC1ABC4AF4}"/>
          </ac:spMkLst>
        </pc:spChg>
      </pc:sldChg>
      <pc:sldChg chg="add del">
        <pc:chgData name="Huhta Riku" userId="cd7a0ce5-b263-4bfb-a4a4-e0afc3d15542" providerId="ADAL" clId="{15F0583A-801F-4406-A58C-342C4E21B5E9}" dt="2022-09-12T15:46:31.967" v="1518"/>
        <pc:sldMkLst>
          <pc:docMk/>
          <pc:sldMk cId="371759350" sldId="851"/>
        </pc:sldMkLst>
      </pc:sldChg>
    </pc:docChg>
  </pc:docChgLst>
  <pc:docChgLst>
    <pc:chgData name="Huhta Riku" userId="cd7a0ce5-b263-4bfb-a4a4-e0afc3d15542" providerId="ADAL" clId="{1997B465-46CF-43EA-A0C5-35AA1E86CC01}"/>
    <pc:docChg chg="undo custSel addSld delSld modSld">
      <pc:chgData name="Huhta Riku" userId="cd7a0ce5-b263-4bfb-a4a4-e0afc3d15542" providerId="ADAL" clId="{1997B465-46CF-43EA-A0C5-35AA1E86CC01}" dt="2022-10-10T06:31:01.100" v="182" actId="14100"/>
      <pc:docMkLst>
        <pc:docMk/>
      </pc:docMkLst>
      <pc:sldChg chg="modSp mod">
        <pc:chgData name="Huhta Riku" userId="cd7a0ce5-b263-4bfb-a4a4-e0afc3d15542" providerId="ADAL" clId="{1997B465-46CF-43EA-A0C5-35AA1E86CC01}" dt="2022-10-10T06:31:01.100" v="182" actId="14100"/>
        <pc:sldMkLst>
          <pc:docMk/>
          <pc:sldMk cId="2838266980" sldId="256"/>
        </pc:sldMkLst>
        <pc:spChg chg="mod">
          <ac:chgData name="Huhta Riku" userId="cd7a0ce5-b263-4bfb-a4a4-e0afc3d15542" providerId="ADAL" clId="{1997B465-46CF-43EA-A0C5-35AA1E86CC01}" dt="2022-10-10T06:31:01.100" v="182" actId="14100"/>
          <ac:spMkLst>
            <pc:docMk/>
            <pc:sldMk cId="2838266980" sldId="256"/>
            <ac:spMk id="3" creationId="{C3481DDE-B520-4808-8C69-6A2426CAB0A4}"/>
          </ac:spMkLst>
        </pc:spChg>
        <pc:picChg chg="mod modCrop">
          <ac:chgData name="Huhta Riku" userId="cd7a0ce5-b263-4bfb-a4a4-e0afc3d15542" providerId="ADAL" clId="{1997B465-46CF-43EA-A0C5-35AA1E86CC01}" dt="2022-10-10T06:29:56.376" v="180" actId="18131"/>
          <ac:picMkLst>
            <pc:docMk/>
            <pc:sldMk cId="2838266980" sldId="256"/>
            <ac:picMk id="4" creationId="{F33D0A19-DAEA-44E3-B2E9-C5ED3109FA7D}"/>
          </ac:picMkLst>
        </pc:picChg>
        <pc:picChg chg="mod">
          <ac:chgData name="Huhta Riku" userId="cd7a0ce5-b263-4bfb-a4a4-e0afc3d15542" providerId="ADAL" clId="{1997B465-46CF-43EA-A0C5-35AA1E86CC01}" dt="2022-10-10T06:30:00.626" v="181" actId="1076"/>
          <ac:picMkLst>
            <pc:docMk/>
            <pc:sldMk cId="2838266980" sldId="256"/>
            <ac:picMk id="5" creationId="{96B2EED8-6AAD-45A9-9B82-69BA19A67BCB}"/>
          </ac:picMkLst>
        </pc:picChg>
      </pc:sldChg>
      <pc:sldChg chg="modSp mod">
        <pc:chgData name="Huhta Riku" userId="cd7a0ce5-b263-4bfb-a4a4-e0afc3d15542" providerId="ADAL" clId="{1997B465-46CF-43EA-A0C5-35AA1E86CC01}" dt="2022-10-10T06:20:40.526" v="36" actId="20577"/>
        <pc:sldMkLst>
          <pc:docMk/>
          <pc:sldMk cId="714778214" sldId="815"/>
        </pc:sldMkLst>
        <pc:spChg chg="mod">
          <ac:chgData name="Huhta Riku" userId="cd7a0ce5-b263-4bfb-a4a4-e0afc3d15542" providerId="ADAL" clId="{1997B465-46CF-43EA-A0C5-35AA1E86CC01}" dt="2022-10-10T06:20:40.526" v="36" actId="20577"/>
          <ac:spMkLst>
            <pc:docMk/>
            <pc:sldMk cId="714778214" sldId="815"/>
            <ac:spMk id="3" creationId="{48603643-D071-4F03-9BB0-FC95DA0E6A2D}"/>
          </ac:spMkLst>
        </pc:spChg>
      </pc:sldChg>
      <pc:sldChg chg="modSp mod">
        <pc:chgData name="Huhta Riku" userId="cd7a0ce5-b263-4bfb-a4a4-e0afc3d15542" providerId="ADAL" clId="{1997B465-46CF-43EA-A0C5-35AA1E86CC01}" dt="2022-10-10T06:19:23.380" v="7" actId="1076"/>
        <pc:sldMkLst>
          <pc:docMk/>
          <pc:sldMk cId="2131166163" sldId="837"/>
        </pc:sldMkLst>
        <pc:spChg chg="mod">
          <ac:chgData name="Huhta Riku" userId="cd7a0ce5-b263-4bfb-a4a4-e0afc3d15542" providerId="ADAL" clId="{1997B465-46CF-43EA-A0C5-35AA1E86CC01}" dt="2022-10-10T06:19:14.386" v="5" actId="14100"/>
          <ac:spMkLst>
            <pc:docMk/>
            <pc:sldMk cId="2131166163" sldId="837"/>
            <ac:spMk id="2" creationId="{FE3FEB38-A3F9-4E19-AD77-DA83A1A8CF03}"/>
          </ac:spMkLst>
        </pc:spChg>
        <pc:spChg chg="mod">
          <ac:chgData name="Huhta Riku" userId="cd7a0ce5-b263-4bfb-a4a4-e0afc3d15542" providerId="ADAL" clId="{1997B465-46CF-43EA-A0C5-35AA1E86CC01}" dt="2022-10-10T06:19:23.380" v="7" actId="1076"/>
          <ac:spMkLst>
            <pc:docMk/>
            <pc:sldMk cId="2131166163" sldId="837"/>
            <ac:spMk id="4" creationId="{C61A82E1-4F03-4092-A301-0CC3706AAAC1}"/>
          </ac:spMkLst>
        </pc:spChg>
        <pc:picChg chg="mod">
          <ac:chgData name="Huhta Riku" userId="cd7a0ce5-b263-4bfb-a4a4-e0afc3d15542" providerId="ADAL" clId="{1997B465-46CF-43EA-A0C5-35AA1E86CC01}" dt="2022-10-10T06:19:21.634" v="6" actId="14100"/>
          <ac:picMkLst>
            <pc:docMk/>
            <pc:sldMk cId="2131166163" sldId="837"/>
            <ac:picMk id="8" creationId="{9DF8089C-7F4A-418F-9AF2-EEA23DA2146D}"/>
          </ac:picMkLst>
        </pc:picChg>
      </pc:sldChg>
      <pc:sldChg chg="addSp delSp modSp add del mod">
        <pc:chgData name="Huhta Riku" userId="cd7a0ce5-b263-4bfb-a4a4-e0afc3d15542" providerId="ADAL" clId="{1997B465-46CF-43EA-A0C5-35AA1E86CC01}" dt="2022-10-10T06:24:36.758" v="106" actId="47"/>
        <pc:sldMkLst>
          <pc:docMk/>
          <pc:sldMk cId="107302927" sldId="851"/>
        </pc:sldMkLst>
        <pc:spChg chg="mod">
          <ac:chgData name="Huhta Riku" userId="cd7a0ce5-b263-4bfb-a4a4-e0afc3d15542" providerId="ADAL" clId="{1997B465-46CF-43EA-A0C5-35AA1E86CC01}" dt="2022-10-10T06:22:03.591" v="49" actId="1076"/>
          <ac:spMkLst>
            <pc:docMk/>
            <pc:sldMk cId="107302927" sldId="851"/>
            <ac:spMk id="11" creationId="{6EA61B23-0E5E-4191-A493-E25DA92F1422}"/>
          </ac:spMkLst>
        </pc:spChg>
        <pc:spChg chg="mod">
          <ac:chgData name="Huhta Riku" userId="cd7a0ce5-b263-4bfb-a4a4-e0afc3d15542" providerId="ADAL" clId="{1997B465-46CF-43EA-A0C5-35AA1E86CC01}" dt="2022-10-10T06:22:06.032" v="50" actId="1076"/>
          <ac:spMkLst>
            <pc:docMk/>
            <pc:sldMk cId="107302927" sldId="851"/>
            <ac:spMk id="13" creationId="{9BA028FA-D8EC-4BD9-B4D6-14160B73E3D6}"/>
          </ac:spMkLst>
        </pc:spChg>
        <pc:picChg chg="add del mod">
          <ac:chgData name="Huhta Riku" userId="cd7a0ce5-b263-4bfb-a4a4-e0afc3d15542" providerId="ADAL" clId="{1997B465-46CF-43EA-A0C5-35AA1E86CC01}" dt="2022-10-10T06:22:22.140" v="52"/>
          <ac:picMkLst>
            <pc:docMk/>
            <pc:sldMk cId="107302927" sldId="851"/>
            <ac:picMk id="4" creationId="{5FB6E339-BFD2-4E51-8B9D-E7E295CE3BB0}"/>
          </ac:picMkLst>
        </pc:picChg>
        <pc:picChg chg="add del mod">
          <ac:chgData name="Huhta Riku" userId="cd7a0ce5-b263-4bfb-a4a4-e0afc3d15542" providerId="ADAL" clId="{1997B465-46CF-43EA-A0C5-35AA1E86CC01}" dt="2022-10-10T06:22:22.140" v="52"/>
          <ac:picMkLst>
            <pc:docMk/>
            <pc:sldMk cId="107302927" sldId="851"/>
            <ac:picMk id="5" creationId="{48FF0ADF-E6E6-4AAF-B31D-82EE11FF02BF}"/>
          </ac:picMkLst>
        </pc:picChg>
      </pc:sldChg>
      <pc:sldChg chg="addSp delSp modSp mod">
        <pc:chgData name="Huhta Riku" userId="cd7a0ce5-b263-4bfb-a4a4-e0afc3d15542" providerId="ADAL" clId="{1997B465-46CF-43EA-A0C5-35AA1E86CC01}" dt="2022-10-10T06:25:09.264" v="117" actId="207"/>
        <pc:sldMkLst>
          <pc:docMk/>
          <pc:sldMk cId="161004871" sldId="852"/>
        </pc:sldMkLst>
        <pc:spChg chg="mod">
          <ac:chgData name="Huhta Riku" userId="cd7a0ce5-b263-4bfb-a4a4-e0afc3d15542" providerId="ADAL" clId="{1997B465-46CF-43EA-A0C5-35AA1E86CC01}" dt="2022-10-10T06:25:09.264" v="117" actId="207"/>
          <ac:spMkLst>
            <pc:docMk/>
            <pc:sldMk cId="161004871" sldId="852"/>
            <ac:spMk id="10" creationId="{555CCF06-06D1-4A45-8EBB-A7AA5C571F8B}"/>
          </ac:spMkLst>
        </pc:spChg>
        <pc:picChg chg="del">
          <ac:chgData name="Huhta Riku" userId="cd7a0ce5-b263-4bfb-a4a4-e0afc3d15542" providerId="ADAL" clId="{1997B465-46CF-43EA-A0C5-35AA1E86CC01}" dt="2022-10-10T06:24:57.458" v="112" actId="478"/>
          <ac:picMkLst>
            <pc:docMk/>
            <pc:sldMk cId="161004871" sldId="852"/>
            <ac:picMk id="8" creationId="{C2742375-BAB7-41D4-9E3C-7BC290DAD39E}"/>
          </ac:picMkLst>
        </pc:picChg>
        <pc:picChg chg="add mod">
          <ac:chgData name="Huhta Riku" userId="cd7a0ce5-b263-4bfb-a4a4-e0afc3d15542" providerId="ADAL" clId="{1997B465-46CF-43EA-A0C5-35AA1E86CC01}" dt="2022-10-10T06:24:57.615" v="113"/>
          <ac:picMkLst>
            <pc:docMk/>
            <pc:sldMk cId="161004871" sldId="852"/>
            <ac:picMk id="11" creationId="{B69421B8-6475-4B57-B8BA-C6B6041D31D1}"/>
          </ac:picMkLst>
        </pc:picChg>
      </pc:sldChg>
      <pc:sldChg chg="addSp delSp modSp new mod">
        <pc:chgData name="Huhta Riku" userId="cd7a0ce5-b263-4bfb-a4a4-e0afc3d15542" providerId="ADAL" clId="{1997B465-46CF-43EA-A0C5-35AA1E86CC01}" dt="2022-10-10T06:28:29.063" v="169" actId="207"/>
        <pc:sldMkLst>
          <pc:docMk/>
          <pc:sldMk cId="3367485715" sldId="853"/>
        </pc:sldMkLst>
        <pc:spChg chg="add mod">
          <ac:chgData name="Huhta Riku" userId="cd7a0ce5-b263-4bfb-a4a4-e0afc3d15542" providerId="ADAL" clId="{1997B465-46CF-43EA-A0C5-35AA1E86CC01}" dt="2022-10-10T06:28:29.063" v="169" actId="207"/>
          <ac:spMkLst>
            <pc:docMk/>
            <pc:sldMk cId="3367485715" sldId="853"/>
            <ac:spMk id="6" creationId="{0F322BF7-618A-4FC6-85AF-B48A0473EE29}"/>
          </ac:spMkLst>
        </pc:spChg>
        <pc:spChg chg="add mod">
          <ac:chgData name="Huhta Riku" userId="cd7a0ce5-b263-4bfb-a4a4-e0afc3d15542" providerId="ADAL" clId="{1997B465-46CF-43EA-A0C5-35AA1E86CC01}" dt="2022-10-10T06:28:19.713" v="154" actId="207"/>
          <ac:spMkLst>
            <pc:docMk/>
            <pc:sldMk cId="3367485715" sldId="853"/>
            <ac:spMk id="7" creationId="{7931E4A5-0F48-4439-9F70-1DCFD7ADCADC}"/>
          </ac:spMkLst>
        </pc:spChg>
        <pc:picChg chg="add mod">
          <ac:chgData name="Huhta Riku" userId="cd7a0ce5-b263-4bfb-a4a4-e0afc3d15542" providerId="ADAL" clId="{1997B465-46CF-43EA-A0C5-35AA1E86CC01}" dt="2022-10-10T06:25:19.202" v="121" actId="1076"/>
          <ac:picMkLst>
            <pc:docMk/>
            <pc:sldMk cId="3367485715" sldId="853"/>
            <ac:picMk id="4" creationId="{2C8E7BCF-9424-4B77-A839-3D68EBB2D891}"/>
          </ac:picMkLst>
        </pc:picChg>
        <pc:picChg chg="add mod">
          <ac:chgData name="Huhta Riku" userId="cd7a0ce5-b263-4bfb-a4a4-e0afc3d15542" providerId="ADAL" clId="{1997B465-46CF-43EA-A0C5-35AA1E86CC01}" dt="2022-10-10T06:22:25.036" v="54"/>
          <ac:picMkLst>
            <pc:docMk/>
            <pc:sldMk cId="3367485715" sldId="853"/>
            <ac:picMk id="5" creationId="{80CC7F73-0483-4D6A-A4AB-6FF31A3BDB08}"/>
          </ac:picMkLst>
        </pc:picChg>
        <pc:picChg chg="add del mod">
          <ac:chgData name="Huhta Riku" userId="cd7a0ce5-b263-4bfb-a4a4-e0afc3d15542" providerId="ADAL" clId="{1997B465-46CF-43EA-A0C5-35AA1E86CC01}" dt="2022-10-10T06:24:47.707" v="110" actId="478"/>
          <ac:picMkLst>
            <pc:docMk/>
            <pc:sldMk cId="3367485715" sldId="853"/>
            <ac:picMk id="8" creationId="{04734F1D-D4EC-4ED2-982F-3F1495FF675D}"/>
          </ac:picMkLst>
        </pc:picChg>
        <pc:picChg chg="add mod">
          <ac:chgData name="Huhta Riku" userId="cd7a0ce5-b263-4bfb-a4a4-e0afc3d15542" providerId="ADAL" clId="{1997B465-46CF-43EA-A0C5-35AA1E86CC01}" dt="2022-10-10T06:24:53.006" v="111"/>
          <ac:picMkLst>
            <pc:docMk/>
            <pc:sldMk cId="3367485715" sldId="853"/>
            <ac:picMk id="9" creationId="{88F69EFB-7D04-448F-B425-2370FAF94963}"/>
          </ac:picMkLst>
        </pc:picChg>
      </pc:sldChg>
    </pc:docChg>
  </pc:docChgLst>
  <pc:docChgLst>
    <pc:chgData name="Huhta Riku" userId="cd7a0ce5-b263-4bfb-a4a4-e0afc3d15542" providerId="ADAL" clId="{20F916E1-3CE5-48F3-8123-C240EA9482DC}"/>
    <pc:docChg chg="undo custSel modSld">
      <pc:chgData name="Huhta Riku" userId="cd7a0ce5-b263-4bfb-a4a4-e0afc3d15542" providerId="ADAL" clId="{20F916E1-3CE5-48F3-8123-C240EA9482DC}" dt="2022-10-05T05:43:12.057" v="132" actId="20577"/>
      <pc:docMkLst>
        <pc:docMk/>
      </pc:docMkLst>
      <pc:sldChg chg="modSp mod">
        <pc:chgData name="Huhta Riku" userId="cd7a0ce5-b263-4bfb-a4a4-e0afc3d15542" providerId="ADAL" clId="{20F916E1-3CE5-48F3-8123-C240EA9482DC}" dt="2022-10-05T05:41:43.856" v="95" actId="1076"/>
        <pc:sldMkLst>
          <pc:docMk/>
          <pc:sldMk cId="2838266980" sldId="256"/>
        </pc:sldMkLst>
        <pc:spChg chg="mod">
          <ac:chgData name="Huhta Riku" userId="cd7a0ce5-b263-4bfb-a4a4-e0afc3d15542" providerId="ADAL" clId="{20F916E1-3CE5-48F3-8123-C240EA9482DC}" dt="2022-10-05T05:41:43.856" v="95" actId="1076"/>
          <ac:spMkLst>
            <pc:docMk/>
            <pc:sldMk cId="2838266980" sldId="256"/>
            <ac:spMk id="3" creationId="{C3481DDE-B520-4808-8C69-6A2426CAB0A4}"/>
          </ac:spMkLst>
        </pc:spChg>
        <pc:picChg chg="mod modCrop">
          <ac:chgData name="Huhta Riku" userId="cd7a0ce5-b263-4bfb-a4a4-e0afc3d15542" providerId="ADAL" clId="{20F916E1-3CE5-48F3-8123-C240EA9482DC}" dt="2022-10-05T05:41:29.875" v="86" actId="1076"/>
          <ac:picMkLst>
            <pc:docMk/>
            <pc:sldMk cId="2838266980" sldId="256"/>
            <ac:picMk id="4" creationId="{F33D0A19-DAEA-44E3-B2E9-C5ED3109FA7D}"/>
          </ac:picMkLst>
        </pc:picChg>
        <pc:picChg chg="mod">
          <ac:chgData name="Huhta Riku" userId="cd7a0ce5-b263-4bfb-a4a4-e0afc3d15542" providerId="ADAL" clId="{20F916E1-3CE5-48F3-8123-C240EA9482DC}" dt="2022-10-05T05:41:32.415" v="87" actId="1076"/>
          <ac:picMkLst>
            <pc:docMk/>
            <pc:sldMk cId="2838266980" sldId="256"/>
            <ac:picMk id="5" creationId="{96B2EED8-6AAD-45A9-9B82-69BA19A67BCB}"/>
          </ac:picMkLst>
        </pc:picChg>
      </pc:sldChg>
      <pc:sldChg chg="modAnim">
        <pc:chgData name="Huhta Riku" userId="cd7a0ce5-b263-4bfb-a4a4-e0afc3d15542" providerId="ADAL" clId="{20F916E1-3CE5-48F3-8123-C240EA9482DC}" dt="2022-10-05T05:37:23.154" v="13"/>
        <pc:sldMkLst>
          <pc:docMk/>
          <pc:sldMk cId="2891908237" sldId="794"/>
        </pc:sldMkLst>
      </pc:sldChg>
      <pc:sldChg chg="modSp mod">
        <pc:chgData name="Huhta Riku" userId="cd7a0ce5-b263-4bfb-a4a4-e0afc3d15542" providerId="ADAL" clId="{20F916E1-3CE5-48F3-8123-C240EA9482DC}" dt="2022-10-05T05:38:15.687" v="24" actId="403"/>
        <pc:sldMkLst>
          <pc:docMk/>
          <pc:sldMk cId="714778214" sldId="815"/>
        </pc:sldMkLst>
        <pc:spChg chg="mod">
          <ac:chgData name="Huhta Riku" userId="cd7a0ce5-b263-4bfb-a4a4-e0afc3d15542" providerId="ADAL" clId="{20F916E1-3CE5-48F3-8123-C240EA9482DC}" dt="2022-10-05T05:38:15.687" v="24" actId="403"/>
          <ac:spMkLst>
            <pc:docMk/>
            <pc:sldMk cId="714778214" sldId="815"/>
            <ac:spMk id="11" creationId="{C874E61E-5AD1-432B-B728-BDD9DE72167D}"/>
          </ac:spMkLst>
        </pc:spChg>
        <pc:spChg chg="mod">
          <ac:chgData name="Huhta Riku" userId="cd7a0ce5-b263-4bfb-a4a4-e0afc3d15542" providerId="ADAL" clId="{20F916E1-3CE5-48F3-8123-C240EA9482DC}" dt="2022-10-05T05:38:15.687" v="24" actId="403"/>
          <ac:spMkLst>
            <pc:docMk/>
            <pc:sldMk cId="714778214" sldId="815"/>
            <ac:spMk id="12" creationId="{0CB9679D-A80F-4E4A-BFF8-5EDA43A1E5D5}"/>
          </ac:spMkLst>
        </pc:spChg>
        <pc:spChg chg="mod">
          <ac:chgData name="Huhta Riku" userId="cd7a0ce5-b263-4bfb-a4a4-e0afc3d15542" providerId="ADAL" clId="{20F916E1-3CE5-48F3-8123-C240EA9482DC}" dt="2022-10-05T05:38:15.687" v="24" actId="403"/>
          <ac:spMkLst>
            <pc:docMk/>
            <pc:sldMk cId="714778214" sldId="815"/>
            <ac:spMk id="13" creationId="{341EA265-4B64-4AA4-803A-854B292220EC}"/>
          </ac:spMkLst>
        </pc:spChg>
      </pc:sldChg>
      <pc:sldChg chg="modSp mod">
        <pc:chgData name="Huhta Riku" userId="cd7a0ce5-b263-4bfb-a4a4-e0afc3d15542" providerId="ADAL" clId="{20F916E1-3CE5-48F3-8123-C240EA9482DC}" dt="2022-10-05T05:40:37.500" v="74" actId="1076"/>
        <pc:sldMkLst>
          <pc:docMk/>
          <pc:sldMk cId="845885262" sldId="847"/>
        </pc:sldMkLst>
        <pc:spChg chg="mod">
          <ac:chgData name="Huhta Riku" userId="cd7a0ce5-b263-4bfb-a4a4-e0afc3d15542" providerId="ADAL" clId="{20F916E1-3CE5-48F3-8123-C240EA9482DC}" dt="2022-10-05T05:40:37.500" v="74" actId="1076"/>
          <ac:spMkLst>
            <pc:docMk/>
            <pc:sldMk cId="845885262" sldId="847"/>
            <ac:spMk id="10" creationId="{4372B7DC-AEDE-4B44-9C41-E474F14656AC}"/>
          </ac:spMkLst>
        </pc:spChg>
      </pc:sldChg>
      <pc:sldChg chg="modSp mod">
        <pc:chgData name="Huhta Riku" userId="cd7a0ce5-b263-4bfb-a4a4-e0afc3d15542" providerId="ADAL" clId="{20F916E1-3CE5-48F3-8123-C240EA9482DC}" dt="2022-10-05T05:36:16.456" v="3" actId="2711"/>
        <pc:sldMkLst>
          <pc:docMk/>
          <pc:sldMk cId="2837741826" sldId="848"/>
        </pc:sldMkLst>
        <pc:spChg chg="mod">
          <ac:chgData name="Huhta Riku" userId="cd7a0ce5-b263-4bfb-a4a4-e0afc3d15542" providerId="ADAL" clId="{20F916E1-3CE5-48F3-8123-C240EA9482DC}" dt="2022-10-05T05:36:16.456" v="3" actId="2711"/>
          <ac:spMkLst>
            <pc:docMk/>
            <pc:sldMk cId="2837741826" sldId="848"/>
            <ac:spMk id="3" creationId="{5CC7E46B-0EFB-4FB4-AF12-F82B0F150654}"/>
          </ac:spMkLst>
        </pc:spChg>
      </pc:sldChg>
      <pc:sldChg chg="modSp mod">
        <pc:chgData name="Huhta Riku" userId="cd7a0ce5-b263-4bfb-a4a4-e0afc3d15542" providerId="ADAL" clId="{20F916E1-3CE5-48F3-8123-C240EA9482DC}" dt="2022-10-05T05:40:27.514" v="65"/>
        <pc:sldMkLst>
          <pc:docMk/>
          <pc:sldMk cId="4137590068" sldId="850"/>
        </pc:sldMkLst>
        <pc:spChg chg="mod">
          <ac:chgData name="Huhta Riku" userId="cd7a0ce5-b263-4bfb-a4a4-e0afc3d15542" providerId="ADAL" clId="{20F916E1-3CE5-48F3-8123-C240EA9482DC}" dt="2022-10-05T05:40:27.514" v="65"/>
          <ac:spMkLst>
            <pc:docMk/>
            <pc:sldMk cId="4137590068" sldId="850"/>
            <ac:spMk id="3" creationId="{6021CE13-C91A-4C98-B077-CC1F469DBAB1}"/>
          </ac:spMkLst>
        </pc:spChg>
      </pc:sldChg>
      <pc:sldChg chg="modSp mod">
        <pc:chgData name="Huhta Riku" userId="cd7a0ce5-b263-4bfb-a4a4-e0afc3d15542" providerId="ADAL" clId="{20F916E1-3CE5-48F3-8123-C240EA9482DC}" dt="2022-10-05T05:43:12.057" v="132" actId="20577"/>
        <pc:sldMkLst>
          <pc:docMk/>
          <pc:sldMk cId="107302927" sldId="851"/>
        </pc:sldMkLst>
        <pc:spChg chg="mod">
          <ac:chgData name="Huhta Riku" userId="cd7a0ce5-b263-4bfb-a4a4-e0afc3d15542" providerId="ADAL" clId="{20F916E1-3CE5-48F3-8123-C240EA9482DC}" dt="2022-10-05T05:43:12.057" v="132" actId="20577"/>
          <ac:spMkLst>
            <pc:docMk/>
            <pc:sldMk cId="107302927" sldId="851"/>
            <ac:spMk id="11" creationId="{6EA61B23-0E5E-4191-A493-E25DA92F1422}"/>
          </ac:spMkLst>
        </pc:spChg>
        <pc:spChg chg="mod">
          <ac:chgData name="Huhta Riku" userId="cd7a0ce5-b263-4bfb-a4a4-e0afc3d15542" providerId="ADAL" clId="{20F916E1-3CE5-48F3-8123-C240EA9482DC}" dt="2022-10-05T05:41:01.071" v="79" actId="403"/>
          <ac:spMkLst>
            <pc:docMk/>
            <pc:sldMk cId="107302927" sldId="851"/>
            <ac:spMk id="13" creationId="{9BA028FA-D8EC-4BD9-B4D6-14160B73E3D6}"/>
          </ac:spMkLst>
        </pc:spChg>
      </pc:sldChg>
      <pc:sldChg chg="modSp mod modAnim">
        <pc:chgData name="Huhta Riku" userId="cd7a0ce5-b263-4bfb-a4a4-e0afc3d15542" providerId="ADAL" clId="{20F916E1-3CE5-48F3-8123-C240EA9482DC}" dt="2022-10-05T05:37:53.396" v="15" actId="1076"/>
        <pc:sldMkLst>
          <pc:docMk/>
          <pc:sldMk cId="161004871" sldId="852"/>
        </pc:sldMkLst>
        <pc:picChg chg="mod">
          <ac:chgData name="Huhta Riku" userId="cd7a0ce5-b263-4bfb-a4a4-e0afc3d15542" providerId="ADAL" clId="{20F916E1-3CE5-48F3-8123-C240EA9482DC}" dt="2022-10-05T05:37:53.396" v="15" actId="1076"/>
          <ac:picMkLst>
            <pc:docMk/>
            <pc:sldMk cId="161004871" sldId="852"/>
            <ac:picMk id="7" creationId="{1F8FA96B-0B0A-4CC3-9132-2E7D240D26F1}"/>
          </ac:picMkLst>
        </pc:picChg>
      </pc:sldChg>
    </pc:docChg>
  </pc:docChgLst>
  <pc:docChgLst>
    <pc:chgData name="Huhta Riku" userId="cd7a0ce5-b263-4bfb-a4a4-e0afc3d15542" providerId="ADAL" clId="{CA743CFA-BC87-43DF-9E26-8AA69EB4CEBE}"/>
    <pc:docChg chg="modSld">
      <pc:chgData name="Huhta Riku" userId="cd7a0ce5-b263-4bfb-a4a4-e0afc3d15542" providerId="ADAL" clId="{CA743CFA-BC87-43DF-9E26-8AA69EB4CEBE}" dt="2022-10-05T10:39:12.373" v="4" actId="20577"/>
      <pc:docMkLst>
        <pc:docMk/>
      </pc:docMkLst>
      <pc:sldChg chg="modSp mod">
        <pc:chgData name="Huhta Riku" userId="cd7a0ce5-b263-4bfb-a4a4-e0afc3d15542" providerId="ADAL" clId="{CA743CFA-BC87-43DF-9E26-8AA69EB4CEBE}" dt="2022-10-05T10:39:12.373" v="4" actId="20577"/>
        <pc:sldMkLst>
          <pc:docMk/>
          <pc:sldMk cId="2131166163" sldId="837"/>
        </pc:sldMkLst>
        <pc:spChg chg="mod">
          <ac:chgData name="Huhta Riku" userId="cd7a0ce5-b263-4bfb-a4a4-e0afc3d15542" providerId="ADAL" clId="{CA743CFA-BC87-43DF-9E26-8AA69EB4CEBE}" dt="2022-10-05T10:39:12.373" v="4" actId="20577"/>
          <ac:spMkLst>
            <pc:docMk/>
            <pc:sldMk cId="2131166163" sldId="837"/>
            <ac:spMk id="3" creationId="{5CC0FE4A-E032-4B2F-B78E-FA4FEB965681}"/>
          </ac:spMkLst>
        </pc:spChg>
      </pc:sldChg>
    </pc:docChg>
  </pc:docChgLst>
  <pc:docChgLst>
    <pc:chgData name="Huhta Riku" userId="cd7a0ce5-b263-4bfb-a4a4-e0afc3d15542" providerId="ADAL" clId="{7CB91924-D17B-404D-8A97-CE3FA6571D45}"/>
    <pc:docChg chg="undo redo custSel addSld modSld sldOrd">
      <pc:chgData name="Huhta Riku" userId="cd7a0ce5-b263-4bfb-a4a4-e0afc3d15542" providerId="ADAL" clId="{7CB91924-D17B-404D-8A97-CE3FA6571D45}" dt="2022-09-29T12:03:27.183" v="1625" actId="1076"/>
      <pc:docMkLst>
        <pc:docMk/>
      </pc:docMkLst>
      <pc:sldChg chg="modSp mod">
        <pc:chgData name="Huhta Riku" userId="cd7a0ce5-b263-4bfb-a4a4-e0afc3d15542" providerId="ADAL" clId="{7CB91924-D17B-404D-8A97-CE3FA6571D45}" dt="2022-09-29T11:07:21.531" v="5" actId="403"/>
        <pc:sldMkLst>
          <pc:docMk/>
          <pc:sldMk cId="2838266980" sldId="256"/>
        </pc:sldMkLst>
        <pc:spChg chg="mod">
          <ac:chgData name="Huhta Riku" userId="cd7a0ce5-b263-4bfb-a4a4-e0afc3d15542" providerId="ADAL" clId="{7CB91924-D17B-404D-8A97-CE3FA6571D45}" dt="2022-09-29T11:07:21.531" v="5" actId="403"/>
          <ac:spMkLst>
            <pc:docMk/>
            <pc:sldMk cId="2838266980" sldId="256"/>
            <ac:spMk id="3" creationId="{C3481DDE-B520-4808-8C69-6A2426CAB0A4}"/>
          </ac:spMkLst>
        </pc:spChg>
      </pc:sldChg>
      <pc:sldChg chg="modSp mod modAnim">
        <pc:chgData name="Huhta Riku" userId="cd7a0ce5-b263-4bfb-a4a4-e0afc3d15542" providerId="ADAL" clId="{7CB91924-D17B-404D-8A97-CE3FA6571D45}" dt="2022-09-29T12:02:17.199" v="1621"/>
        <pc:sldMkLst>
          <pc:docMk/>
          <pc:sldMk cId="166783424" sldId="257"/>
        </pc:sldMkLst>
        <pc:spChg chg="mod">
          <ac:chgData name="Huhta Riku" userId="cd7a0ce5-b263-4bfb-a4a4-e0afc3d15542" providerId="ADAL" clId="{7CB91924-D17B-404D-8A97-CE3FA6571D45}" dt="2022-09-29T11:08:00.256" v="123" actId="113"/>
          <ac:spMkLst>
            <pc:docMk/>
            <pc:sldMk cId="166783424" sldId="257"/>
            <ac:spMk id="10" creationId="{912504DC-722D-4794-ABF2-D6DC1ABC4AF4}"/>
          </ac:spMkLst>
        </pc:spChg>
      </pc:sldChg>
      <pc:sldChg chg="addSp modSp mod">
        <pc:chgData name="Huhta Riku" userId="cd7a0ce5-b263-4bfb-a4a4-e0afc3d15542" providerId="ADAL" clId="{7CB91924-D17B-404D-8A97-CE3FA6571D45}" dt="2022-09-29T11:54:44.835" v="1342" actId="20577"/>
        <pc:sldMkLst>
          <pc:docMk/>
          <pc:sldMk cId="2891908237" sldId="794"/>
        </pc:sldMkLst>
        <pc:spChg chg="mod">
          <ac:chgData name="Huhta Riku" userId="cd7a0ce5-b263-4bfb-a4a4-e0afc3d15542" providerId="ADAL" clId="{7CB91924-D17B-404D-8A97-CE3FA6571D45}" dt="2022-09-29T11:41:25.101" v="1067" actId="255"/>
          <ac:spMkLst>
            <pc:docMk/>
            <pc:sldMk cId="2891908237" sldId="794"/>
            <ac:spMk id="3" creationId="{FD7440B8-2862-4E9D-B797-6EE70B6C0385}"/>
          </ac:spMkLst>
        </pc:spChg>
        <pc:spChg chg="mod">
          <ac:chgData name="Huhta Riku" userId="cd7a0ce5-b263-4bfb-a4a4-e0afc3d15542" providerId="ADAL" clId="{7CB91924-D17B-404D-8A97-CE3FA6571D45}" dt="2022-09-29T11:09:49.481" v="157" actId="1076"/>
          <ac:spMkLst>
            <pc:docMk/>
            <pc:sldMk cId="2891908237" sldId="794"/>
            <ac:spMk id="4" creationId="{DF3D9413-5D44-4CB5-965C-D8DDE31F86D8}"/>
          </ac:spMkLst>
        </pc:spChg>
        <pc:spChg chg="mod">
          <ac:chgData name="Huhta Riku" userId="cd7a0ce5-b263-4bfb-a4a4-e0afc3d15542" providerId="ADAL" clId="{7CB91924-D17B-404D-8A97-CE3FA6571D45}" dt="2022-09-29T11:09:49.481" v="157" actId="1076"/>
          <ac:spMkLst>
            <pc:docMk/>
            <pc:sldMk cId="2891908237" sldId="794"/>
            <ac:spMk id="5" creationId="{91B42990-CD22-456D-9832-2D153522D2E0}"/>
          </ac:spMkLst>
        </pc:spChg>
        <pc:spChg chg="mod">
          <ac:chgData name="Huhta Riku" userId="cd7a0ce5-b263-4bfb-a4a4-e0afc3d15542" providerId="ADAL" clId="{7CB91924-D17B-404D-8A97-CE3FA6571D45}" dt="2022-09-29T11:10:05.161" v="161" actId="14100"/>
          <ac:spMkLst>
            <pc:docMk/>
            <pc:sldMk cId="2891908237" sldId="794"/>
            <ac:spMk id="8" creationId="{539F404B-7382-4D27-8AE1-6D78ED31565A}"/>
          </ac:spMkLst>
        </pc:spChg>
        <pc:spChg chg="mod">
          <ac:chgData name="Huhta Riku" userId="cd7a0ce5-b263-4bfb-a4a4-e0afc3d15542" providerId="ADAL" clId="{7CB91924-D17B-404D-8A97-CE3FA6571D45}" dt="2022-09-29T11:54:44.835" v="1342" actId="20577"/>
          <ac:spMkLst>
            <pc:docMk/>
            <pc:sldMk cId="2891908237" sldId="794"/>
            <ac:spMk id="10" creationId="{F9BC1979-D297-4EB3-95BF-1C85244E0939}"/>
          </ac:spMkLst>
        </pc:spChg>
        <pc:spChg chg="mod">
          <ac:chgData name="Huhta Riku" userId="cd7a0ce5-b263-4bfb-a4a4-e0afc3d15542" providerId="ADAL" clId="{7CB91924-D17B-404D-8A97-CE3FA6571D45}" dt="2022-09-29T11:10:05.161" v="161" actId="14100"/>
          <ac:spMkLst>
            <pc:docMk/>
            <pc:sldMk cId="2891908237" sldId="794"/>
            <ac:spMk id="14" creationId="{D82F1B43-F46F-48A0-B995-E024E830B3F6}"/>
          </ac:spMkLst>
        </pc:spChg>
        <pc:spChg chg="mod">
          <ac:chgData name="Huhta Riku" userId="cd7a0ce5-b263-4bfb-a4a4-e0afc3d15542" providerId="ADAL" clId="{7CB91924-D17B-404D-8A97-CE3FA6571D45}" dt="2022-09-29T11:09:31.998" v="152" actId="207"/>
          <ac:spMkLst>
            <pc:docMk/>
            <pc:sldMk cId="2891908237" sldId="794"/>
            <ac:spMk id="15" creationId="{796D19A0-D55C-4DF1-BCF2-468E76CDBD7D}"/>
          </ac:spMkLst>
        </pc:spChg>
        <pc:picChg chg="add mod ord modCrop">
          <ac:chgData name="Huhta Riku" userId="cd7a0ce5-b263-4bfb-a4a4-e0afc3d15542" providerId="ADAL" clId="{7CB91924-D17B-404D-8A97-CE3FA6571D45}" dt="2022-09-29T11:09:08.409" v="137" actId="167"/>
          <ac:picMkLst>
            <pc:docMk/>
            <pc:sldMk cId="2891908237" sldId="794"/>
            <ac:picMk id="7" creationId="{2BC28156-DD18-4AB5-817B-E626F5408686}"/>
          </ac:picMkLst>
        </pc:picChg>
      </pc:sldChg>
      <pc:sldChg chg="ord">
        <pc:chgData name="Huhta Riku" userId="cd7a0ce5-b263-4bfb-a4a4-e0afc3d15542" providerId="ADAL" clId="{7CB91924-D17B-404D-8A97-CE3FA6571D45}" dt="2022-09-29T12:00:28.929" v="1616"/>
        <pc:sldMkLst>
          <pc:docMk/>
          <pc:sldMk cId="2367981612" sldId="803"/>
        </pc:sldMkLst>
      </pc:sldChg>
      <pc:sldChg chg="modSp mod">
        <pc:chgData name="Huhta Riku" userId="cd7a0ce5-b263-4bfb-a4a4-e0afc3d15542" providerId="ADAL" clId="{7CB91924-D17B-404D-8A97-CE3FA6571D45}" dt="2022-09-29T11:58:49.236" v="1549" actId="207"/>
        <pc:sldMkLst>
          <pc:docMk/>
          <pc:sldMk cId="714778214" sldId="815"/>
        </pc:sldMkLst>
        <pc:spChg chg="mod">
          <ac:chgData name="Huhta Riku" userId="cd7a0ce5-b263-4bfb-a4a4-e0afc3d15542" providerId="ADAL" clId="{7CB91924-D17B-404D-8A97-CE3FA6571D45}" dt="2022-09-29T11:11:51.328" v="256" actId="1076"/>
          <ac:spMkLst>
            <pc:docMk/>
            <pc:sldMk cId="714778214" sldId="815"/>
            <ac:spMk id="2" creationId="{9B08181D-AE6F-4B25-93AA-78970EA22D17}"/>
          </ac:spMkLst>
        </pc:spChg>
        <pc:spChg chg="mod">
          <ac:chgData name="Huhta Riku" userId="cd7a0ce5-b263-4bfb-a4a4-e0afc3d15542" providerId="ADAL" clId="{7CB91924-D17B-404D-8A97-CE3FA6571D45}" dt="2022-09-29T11:11:55.289" v="258" actId="1076"/>
          <ac:spMkLst>
            <pc:docMk/>
            <pc:sldMk cId="714778214" sldId="815"/>
            <ac:spMk id="3" creationId="{48603643-D071-4F03-9BB0-FC95DA0E6A2D}"/>
          </ac:spMkLst>
        </pc:spChg>
        <pc:spChg chg="mod">
          <ac:chgData name="Huhta Riku" userId="cd7a0ce5-b263-4bfb-a4a4-e0afc3d15542" providerId="ADAL" clId="{7CB91924-D17B-404D-8A97-CE3FA6571D45}" dt="2022-09-29T11:58:45.741" v="1548" actId="207"/>
          <ac:spMkLst>
            <pc:docMk/>
            <pc:sldMk cId="714778214" sldId="815"/>
            <ac:spMk id="11" creationId="{C874E61E-5AD1-432B-B728-BDD9DE72167D}"/>
          </ac:spMkLst>
        </pc:spChg>
        <pc:spChg chg="mod">
          <ac:chgData name="Huhta Riku" userId="cd7a0ce5-b263-4bfb-a4a4-e0afc3d15542" providerId="ADAL" clId="{7CB91924-D17B-404D-8A97-CE3FA6571D45}" dt="2022-09-29T11:58:49.236" v="1549" actId="207"/>
          <ac:spMkLst>
            <pc:docMk/>
            <pc:sldMk cId="714778214" sldId="815"/>
            <ac:spMk id="12" creationId="{0CB9679D-A80F-4E4A-BFF8-5EDA43A1E5D5}"/>
          </ac:spMkLst>
        </pc:spChg>
        <pc:spChg chg="mod">
          <ac:chgData name="Huhta Riku" userId="cd7a0ce5-b263-4bfb-a4a4-e0afc3d15542" providerId="ADAL" clId="{7CB91924-D17B-404D-8A97-CE3FA6571D45}" dt="2022-09-29T11:11:21.542" v="247" actId="1076"/>
          <ac:spMkLst>
            <pc:docMk/>
            <pc:sldMk cId="714778214" sldId="815"/>
            <ac:spMk id="13" creationId="{341EA265-4B64-4AA4-803A-854B292220EC}"/>
          </ac:spMkLst>
        </pc:spChg>
        <pc:grpChg chg="mod">
          <ac:chgData name="Huhta Riku" userId="cd7a0ce5-b263-4bfb-a4a4-e0afc3d15542" providerId="ADAL" clId="{7CB91924-D17B-404D-8A97-CE3FA6571D45}" dt="2022-09-29T11:11:46.960" v="255" actId="1076"/>
          <ac:grpSpMkLst>
            <pc:docMk/>
            <pc:sldMk cId="714778214" sldId="815"/>
            <ac:grpSpMk id="14" creationId="{2E84914D-3633-4BA2-8903-2D3DBE25023D}"/>
          </ac:grpSpMkLst>
        </pc:grpChg>
      </pc:sldChg>
      <pc:sldChg chg="addSp delSp modSp mod modAnim">
        <pc:chgData name="Huhta Riku" userId="cd7a0ce5-b263-4bfb-a4a4-e0afc3d15542" providerId="ADAL" clId="{7CB91924-D17B-404D-8A97-CE3FA6571D45}" dt="2022-09-29T12:02:52.647" v="1622"/>
        <pc:sldMkLst>
          <pc:docMk/>
          <pc:sldMk cId="3157077943" sldId="820"/>
        </pc:sldMkLst>
        <pc:spChg chg="mod">
          <ac:chgData name="Huhta Riku" userId="cd7a0ce5-b263-4bfb-a4a4-e0afc3d15542" providerId="ADAL" clId="{7CB91924-D17B-404D-8A97-CE3FA6571D45}" dt="2022-09-29T11:59:28.306" v="1613" actId="14100"/>
          <ac:spMkLst>
            <pc:docMk/>
            <pc:sldMk cId="3157077943" sldId="820"/>
            <ac:spMk id="2" creationId="{6D66C009-6815-42B7-AB54-6B1474BED052}"/>
          </ac:spMkLst>
        </pc:spChg>
        <pc:spChg chg="add mod">
          <ac:chgData name="Huhta Riku" userId="cd7a0ce5-b263-4bfb-a4a4-e0afc3d15542" providerId="ADAL" clId="{7CB91924-D17B-404D-8A97-CE3FA6571D45}" dt="2022-09-29T11:13:24.037" v="278" actId="164"/>
          <ac:spMkLst>
            <pc:docMk/>
            <pc:sldMk cId="3157077943" sldId="820"/>
            <ac:spMk id="6" creationId="{A264D9BE-D313-4517-A199-4373544A83CC}"/>
          </ac:spMkLst>
        </pc:spChg>
        <pc:spChg chg="add mod">
          <ac:chgData name="Huhta Riku" userId="cd7a0ce5-b263-4bfb-a4a4-e0afc3d15542" providerId="ADAL" clId="{7CB91924-D17B-404D-8A97-CE3FA6571D45}" dt="2022-09-29T11:13:25.772" v="281" actId="164"/>
          <ac:spMkLst>
            <pc:docMk/>
            <pc:sldMk cId="3157077943" sldId="820"/>
            <ac:spMk id="7" creationId="{151ED9AF-3333-4BDC-AC0D-FBF42AC621B9}"/>
          </ac:spMkLst>
        </pc:spChg>
        <pc:spChg chg="add mod">
          <ac:chgData name="Huhta Riku" userId="cd7a0ce5-b263-4bfb-a4a4-e0afc3d15542" providerId="ADAL" clId="{7CB91924-D17B-404D-8A97-CE3FA6571D45}" dt="2022-09-29T11:13:24.037" v="278" actId="164"/>
          <ac:spMkLst>
            <pc:docMk/>
            <pc:sldMk cId="3157077943" sldId="820"/>
            <ac:spMk id="8" creationId="{560CEAA4-62DC-4889-9AC3-A770D9A890AD}"/>
          </ac:spMkLst>
        </pc:spChg>
        <pc:spChg chg="del">
          <ac:chgData name="Huhta Riku" userId="cd7a0ce5-b263-4bfb-a4a4-e0afc3d15542" providerId="ADAL" clId="{7CB91924-D17B-404D-8A97-CE3FA6571D45}" dt="2022-09-29T11:12:41.320" v="262" actId="478"/>
          <ac:spMkLst>
            <pc:docMk/>
            <pc:sldMk cId="3157077943" sldId="820"/>
            <ac:spMk id="9" creationId="{2156D3E5-6C7C-4DD1-86E0-D8226645E028}"/>
          </ac:spMkLst>
        </pc:spChg>
        <pc:spChg chg="add mod">
          <ac:chgData name="Huhta Riku" userId="cd7a0ce5-b263-4bfb-a4a4-e0afc3d15542" providerId="ADAL" clId="{7CB91924-D17B-404D-8A97-CE3FA6571D45}" dt="2022-09-29T11:42:13.613" v="1071" actId="1076"/>
          <ac:spMkLst>
            <pc:docMk/>
            <pc:sldMk cId="3157077943" sldId="820"/>
            <ac:spMk id="10" creationId="{9D0CA84B-76EB-4FD6-A892-6F2D8EE93DE3}"/>
          </ac:spMkLst>
        </pc:spChg>
        <pc:spChg chg="add mod">
          <ac:chgData name="Huhta Riku" userId="cd7a0ce5-b263-4bfb-a4a4-e0afc3d15542" providerId="ADAL" clId="{7CB91924-D17B-404D-8A97-CE3FA6571D45}" dt="2022-09-29T11:57:13.945" v="1544" actId="113"/>
          <ac:spMkLst>
            <pc:docMk/>
            <pc:sldMk cId="3157077943" sldId="820"/>
            <ac:spMk id="11" creationId="{3BCD3C0E-E79F-408B-BDCB-C8511E995C6E}"/>
          </ac:spMkLst>
        </pc:spChg>
        <pc:spChg chg="add del mod">
          <ac:chgData name="Huhta Riku" userId="cd7a0ce5-b263-4bfb-a4a4-e0afc3d15542" providerId="ADAL" clId="{7CB91924-D17B-404D-8A97-CE3FA6571D45}" dt="2022-09-29T11:13:03.790" v="271" actId="478"/>
          <ac:spMkLst>
            <pc:docMk/>
            <pc:sldMk cId="3157077943" sldId="820"/>
            <ac:spMk id="12" creationId="{221CCA1E-7393-43C7-8F40-DEA747D78ED4}"/>
          </ac:spMkLst>
        </pc:spChg>
        <pc:grpChg chg="add mod">
          <ac:chgData name="Huhta Riku" userId="cd7a0ce5-b263-4bfb-a4a4-e0afc3d15542" providerId="ADAL" clId="{7CB91924-D17B-404D-8A97-CE3FA6571D45}" dt="2022-09-29T11:13:25.772" v="281" actId="164"/>
          <ac:grpSpMkLst>
            <pc:docMk/>
            <pc:sldMk cId="3157077943" sldId="820"/>
            <ac:grpSpMk id="4" creationId="{7383CB97-9771-428E-BA9F-1F7C9DD967CF}"/>
          </ac:grpSpMkLst>
        </pc:grpChg>
        <pc:grpChg chg="add mod">
          <ac:chgData name="Huhta Riku" userId="cd7a0ce5-b263-4bfb-a4a4-e0afc3d15542" providerId="ADAL" clId="{7CB91924-D17B-404D-8A97-CE3FA6571D45}" dt="2022-09-29T11:13:24.037" v="278" actId="164"/>
          <ac:grpSpMkLst>
            <pc:docMk/>
            <pc:sldMk cId="3157077943" sldId="820"/>
            <ac:grpSpMk id="15" creationId="{C431E8F7-BA08-4711-9B92-6E986DF91053}"/>
          </ac:grpSpMkLst>
        </pc:grpChg>
        <pc:grpChg chg="add mod">
          <ac:chgData name="Huhta Riku" userId="cd7a0ce5-b263-4bfb-a4a4-e0afc3d15542" providerId="ADAL" clId="{7CB91924-D17B-404D-8A97-CE3FA6571D45}" dt="2022-09-29T11:57:16.728" v="1545" actId="1076"/>
          <ac:grpSpMkLst>
            <pc:docMk/>
            <pc:sldMk cId="3157077943" sldId="820"/>
            <ac:grpSpMk id="20" creationId="{9C0C95B9-EA0D-4585-ADA3-77D41F2CB87B}"/>
          </ac:grpSpMkLst>
        </pc:grpChg>
        <pc:picChg chg="mod">
          <ac:chgData name="Huhta Riku" userId="cd7a0ce5-b263-4bfb-a4a4-e0afc3d15542" providerId="ADAL" clId="{7CB91924-D17B-404D-8A97-CE3FA6571D45}" dt="2022-09-29T11:13:21.175" v="277" actId="1076"/>
          <ac:picMkLst>
            <pc:docMk/>
            <pc:sldMk cId="3157077943" sldId="820"/>
            <ac:picMk id="3" creationId="{B711D7E4-8449-48C9-B1DF-14D600DACB16}"/>
          </ac:picMkLst>
        </pc:picChg>
        <pc:picChg chg="add mod">
          <ac:chgData name="Huhta Riku" userId="cd7a0ce5-b263-4bfb-a4a4-e0afc3d15542" providerId="ADAL" clId="{7CB91924-D17B-404D-8A97-CE3FA6571D45}" dt="2022-09-29T11:13:24.037" v="278" actId="164"/>
          <ac:picMkLst>
            <pc:docMk/>
            <pc:sldMk cId="3157077943" sldId="820"/>
            <ac:picMk id="13" creationId="{B45C6B34-96D9-454E-BBCF-0074BAA6BDCE}"/>
          </ac:picMkLst>
        </pc:picChg>
        <pc:picChg chg="add mod">
          <ac:chgData name="Huhta Riku" userId="cd7a0ce5-b263-4bfb-a4a4-e0afc3d15542" providerId="ADAL" clId="{7CB91924-D17B-404D-8A97-CE3FA6571D45}" dt="2022-09-29T11:13:24.037" v="278" actId="164"/>
          <ac:picMkLst>
            <pc:docMk/>
            <pc:sldMk cId="3157077943" sldId="820"/>
            <ac:picMk id="14" creationId="{36F11CC6-E29E-4CEC-95DC-246CCC719C83}"/>
          </ac:picMkLst>
        </pc:picChg>
        <pc:picChg chg="mod">
          <ac:chgData name="Huhta Riku" userId="cd7a0ce5-b263-4bfb-a4a4-e0afc3d15542" providerId="ADAL" clId="{7CB91924-D17B-404D-8A97-CE3FA6571D45}" dt="2022-09-29T11:12:41.610" v="263"/>
          <ac:picMkLst>
            <pc:docMk/>
            <pc:sldMk cId="3157077943" sldId="820"/>
            <ac:picMk id="16" creationId="{858A493E-8152-43CA-8907-D42C6E6C3CDC}"/>
          </ac:picMkLst>
        </pc:picChg>
        <pc:picChg chg="mod">
          <ac:chgData name="Huhta Riku" userId="cd7a0ce5-b263-4bfb-a4a4-e0afc3d15542" providerId="ADAL" clId="{7CB91924-D17B-404D-8A97-CE3FA6571D45}" dt="2022-09-29T11:12:41.610" v="263"/>
          <ac:picMkLst>
            <pc:docMk/>
            <pc:sldMk cId="3157077943" sldId="820"/>
            <ac:picMk id="17" creationId="{4BBFFCF7-A71F-4219-929E-81C8E93235C6}"/>
          </ac:picMkLst>
        </pc:picChg>
        <pc:picChg chg="mod">
          <ac:chgData name="Huhta Riku" userId="cd7a0ce5-b263-4bfb-a4a4-e0afc3d15542" providerId="ADAL" clId="{7CB91924-D17B-404D-8A97-CE3FA6571D45}" dt="2022-09-29T11:12:41.610" v="263"/>
          <ac:picMkLst>
            <pc:docMk/>
            <pc:sldMk cId="3157077943" sldId="820"/>
            <ac:picMk id="18" creationId="{F44C716A-CDD2-48C1-9FAD-D71065003750}"/>
          </ac:picMkLst>
        </pc:picChg>
        <pc:picChg chg="mod">
          <ac:chgData name="Huhta Riku" userId="cd7a0ce5-b263-4bfb-a4a4-e0afc3d15542" providerId="ADAL" clId="{7CB91924-D17B-404D-8A97-CE3FA6571D45}" dt="2022-09-29T11:12:41.610" v="263"/>
          <ac:picMkLst>
            <pc:docMk/>
            <pc:sldMk cId="3157077943" sldId="820"/>
            <ac:picMk id="19" creationId="{60D4AFC2-B653-4AAE-996B-7E458D1C6D32}"/>
          </ac:picMkLst>
        </pc:picChg>
      </pc:sldChg>
      <pc:sldChg chg="addSp delSp modSp mod ord">
        <pc:chgData name="Huhta Riku" userId="cd7a0ce5-b263-4bfb-a4a4-e0afc3d15542" providerId="ADAL" clId="{7CB91924-D17B-404D-8A97-CE3FA6571D45}" dt="2022-09-29T11:53:36.517" v="1326" actId="1076"/>
        <pc:sldMkLst>
          <pc:docMk/>
          <pc:sldMk cId="2131166163" sldId="837"/>
        </pc:sldMkLst>
        <pc:spChg chg="mod">
          <ac:chgData name="Huhta Riku" userId="cd7a0ce5-b263-4bfb-a4a4-e0afc3d15542" providerId="ADAL" clId="{7CB91924-D17B-404D-8A97-CE3FA6571D45}" dt="2022-09-29T11:30:42.778" v="438" actId="27636"/>
          <ac:spMkLst>
            <pc:docMk/>
            <pc:sldMk cId="2131166163" sldId="837"/>
            <ac:spMk id="2" creationId="{FE3FEB38-A3F9-4E19-AD77-DA83A1A8CF03}"/>
          </ac:spMkLst>
        </pc:spChg>
        <pc:spChg chg="add mod">
          <ac:chgData name="Huhta Riku" userId="cd7a0ce5-b263-4bfb-a4a4-e0afc3d15542" providerId="ADAL" clId="{7CB91924-D17B-404D-8A97-CE3FA6571D45}" dt="2022-09-29T11:53:36.517" v="1326" actId="1076"/>
          <ac:spMkLst>
            <pc:docMk/>
            <pc:sldMk cId="2131166163" sldId="837"/>
            <ac:spMk id="4" creationId="{C61A82E1-4F03-4092-A301-0CC3706AAAC1}"/>
          </ac:spMkLst>
        </pc:spChg>
        <pc:spChg chg="del">
          <ac:chgData name="Huhta Riku" userId="cd7a0ce5-b263-4bfb-a4a4-e0afc3d15542" providerId="ADAL" clId="{7CB91924-D17B-404D-8A97-CE3FA6571D45}" dt="2022-09-29T11:42:29.808" v="1073" actId="478"/>
          <ac:spMkLst>
            <pc:docMk/>
            <pc:sldMk cId="2131166163" sldId="837"/>
            <ac:spMk id="9" creationId="{F122C7EA-D8FD-49A1-82A5-B695A8748DA4}"/>
          </ac:spMkLst>
        </pc:spChg>
        <pc:picChg chg="mod">
          <ac:chgData name="Huhta Riku" userId="cd7a0ce5-b263-4bfb-a4a4-e0afc3d15542" providerId="ADAL" clId="{7CB91924-D17B-404D-8A97-CE3FA6571D45}" dt="2022-09-29T11:30:45.522" v="439" actId="14100"/>
          <ac:picMkLst>
            <pc:docMk/>
            <pc:sldMk cId="2131166163" sldId="837"/>
            <ac:picMk id="8" creationId="{9DF8089C-7F4A-418F-9AF2-EEA23DA2146D}"/>
          </ac:picMkLst>
        </pc:picChg>
      </pc:sldChg>
      <pc:sldChg chg="addSp delSp modSp mod">
        <pc:chgData name="Huhta Riku" userId="cd7a0ce5-b263-4bfb-a4a4-e0afc3d15542" providerId="ADAL" clId="{7CB91924-D17B-404D-8A97-CE3FA6571D45}" dt="2022-09-29T11:55:09.223" v="1369" actId="1076"/>
        <pc:sldMkLst>
          <pc:docMk/>
          <pc:sldMk cId="845885262" sldId="847"/>
        </pc:sldMkLst>
        <pc:spChg chg="mod">
          <ac:chgData name="Huhta Riku" userId="cd7a0ce5-b263-4bfb-a4a4-e0afc3d15542" providerId="ADAL" clId="{7CB91924-D17B-404D-8A97-CE3FA6571D45}" dt="2022-09-29T11:29:54.643" v="421" actId="27636"/>
          <ac:spMkLst>
            <pc:docMk/>
            <pc:sldMk cId="845885262" sldId="847"/>
            <ac:spMk id="2" creationId="{2F3B8819-7211-4C60-9D45-B645DCF5E240}"/>
          </ac:spMkLst>
        </pc:spChg>
        <pc:spChg chg="add del">
          <ac:chgData name="Huhta Riku" userId="cd7a0ce5-b263-4bfb-a4a4-e0afc3d15542" providerId="ADAL" clId="{7CB91924-D17B-404D-8A97-CE3FA6571D45}" dt="2022-09-29T11:26:54.493" v="344" actId="478"/>
          <ac:spMkLst>
            <pc:docMk/>
            <pc:sldMk cId="845885262" sldId="847"/>
            <ac:spMk id="3" creationId="{6975070A-8D38-4377-8EE6-C1AB10776861}"/>
          </ac:spMkLst>
        </pc:spChg>
        <pc:spChg chg="add mod">
          <ac:chgData name="Huhta Riku" userId="cd7a0ce5-b263-4bfb-a4a4-e0afc3d15542" providerId="ADAL" clId="{7CB91924-D17B-404D-8A97-CE3FA6571D45}" dt="2022-09-29T11:28:01.581" v="379" actId="164"/>
          <ac:spMkLst>
            <pc:docMk/>
            <pc:sldMk cId="845885262" sldId="847"/>
            <ac:spMk id="6" creationId="{2BA69E8A-0015-4CC7-A7C8-42BFD141635A}"/>
          </ac:spMkLst>
        </pc:spChg>
        <pc:spChg chg="mod">
          <ac:chgData name="Huhta Riku" userId="cd7a0ce5-b263-4bfb-a4a4-e0afc3d15542" providerId="ADAL" clId="{7CB91924-D17B-404D-8A97-CE3FA6571D45}" dt="2022-09-29T11:55:09.223" v="1369" actId="1076"/>
          <ac:spMkLst>
            <pc:docMk/>
            <pc:sldMk cId="845885262" sldId="847"/>
            <ac:spMk id="10" creationId="{4372B7DC-AEDE-4B44-9C41-E474F14656AC}"/>
          </ac:spMkLst>
        </pc:spChg>
        <pc:spChg chg="add mod">
          <ac:chgData name="Huhta Riku" userId="cd7a0ce5-b263-4bfb-a4a4-e0afc3d15542" providerId="ADAL" clId="{7CB91924-D17B-404D-8A97-CE3FA6571D45}" dt="2022-09-29T11:29:31.670" v="413" actId="1076"/>
          <ac:spMkLst>
            <pc:docMk/>
            <pc:sldMk cId="845885262" sldId="847"/>
            <ac:spMk id="11" creationId="{71DB4441-CEF6-4BCF-B988-F242507700A7}"/>
          </ac:spMkLst>
        </pc:spChg>
        <pc:grpChg chg="add mod ord">
          <ac:chgData name="Huhta Riku" userId="cd7a0ce5-b263-4bfb-a4a4-e0afc3d15542" providerId="ADAL" clId="{7CB91924-D17B-404D-8A97-CE3FA6571D45}" dt="2022-09-29T11:28:03.229" v="380" actId="167"/>
          <ac:grpSpMkLst>
            <pc:docMk/>
            <pc:sldMk cId="845885262" sldId="847"/>
            <ac:grpSpMk id="7" creationId="{CAE69E1B-ED09-4591-918E-4FA96D5FC786}"/>
          </ac:grpSpMkLst>
        </pc:grpChg>
        <pc:picChg chg="mod">
          <ac:chgData name="Huhta Riku" userId="cd7a0ce5-b263-4bfb-a4a4-e0afc3d15542" providerId="ADAL" clId="{7CB91924-D17B-404D-8A97-CE3FA6571D45}" dt="2022-09-29T11:28:01.581" v="379" actId="164"/>
          <ac:picMkLst>
            <pc:docMk/>
            <pc:sldMk cId="845885262" sldId="847"/>
            <ac:picMk id="13" creationId="{A2A28824-5DDC-4206-B879-B2EE062E6EC2}"/>
          </ac:picMkLst>
        </pc:picChg>
        <pc:picChg chg="add mod">
          <ac:chgData name="Huhta Riku" userId="cd7a0ce5-b263-4bfb-a4a4-e0afc3d15542" providerId="ADAL" clId="{7CB91924-D17B-404D-8A97-CE3FA6571D45}" dt="2022-09-29T11:30:25.058" v="431" actId="1076"/>
          <ac:picMkLst>
            <pc:docMk/>
            <pc:sldMk cId="845885262" sldId="847"/>
            <ac:picMk id="14" creationId="{7DDA4A37-4B44-441B-A58A-5C62A5743661}"/>
          </ac:picMkLst>
        </pc:picChg>
        <pc:cxnChg chg="add mod">
          <ac:chgData name="Huhta Riku" userId="cd7a0ce5-b263-4bfb-a4a4-e0afc3d15542" providerId="ADAL" clId="{7CB91924-D17B-404D-8A97-CE3FA6571D45}" dt="2022-09-29T11:29:19.270" v="393" actId="14100"/>
          <ac:cxnSpMkLst>
            <pc:docMk/>
            <pc:sldMk cId="845885262" sldId="847"/>
            <ac:cxnSpMk id="12" creationId="{A9F226CB-AA03-48C8-B61D-D7B0B1C36FB1}"/>
          </ac:cxnSpMkLst>
        </pc:cxnChg>
      </pc:sldChg>
      <pc:sldChg chg="ord">
        <pc:chgData name="Huhta Riku" userId="cd7a0ce5-b263-4bfb-a4a4-e0afc3d15542" providerId="ADAL" clId="{7CB91924-D17B-404D-8A97-CE3FA6571D45}" dt="2022-09-29T11:57:59.567" v="1547"/>
        <pc:sldMkLst>
          <pc:docMk/>
          <pc:sldMk cId="2837741826" sldId="848"/>
        </pc:sldMkLst>
      </pc:sldChg>
      <pc:sldChg chg="addSp delSp modSp mod">
        <pc:chgData name="Huhta Riku" userId="cd7a0ce5-b263-4bfb-a4a4-e0afc3d15542" providerId="ADAL" clId="{7CB91924-D17B-404D-8A97-CE3FA6571D45}" dt="2022-09-29T11:54:22.671" v="1331" actId="20577"/>
        <pc:sldMkLst>
          <pc:docMk/>
          <pc:sldMk cId="4137590068" sldId="850"/>
        </pc:sldMkLst>
        <pc:spChg chg="mod">
          <ac:chgData name="Huhta Riku" userId="cd7a0ce5-b263-4bfb-a4a4-e0afc3d15542" providerId="ADAL" clId="{7CB91924-D17B-404D-8A97-CE3FA6571D45}" dt="2022-09-29T11:54:22.671" v="1331" actId="20577"/>
          <ac:spMkLst>
            <pc:docMk/>
            <pc:sldMk cId="4137590068" sldId="850"/>
            <ac:spMk id="3" creationId="{6021CE13-C91A-4C98-B077-CC1F469DBAB1}"/>
          </ac:spMkLst>
        </pc:spChg>
        <pc:spChg chg="del">
          <ac:chgData name="Huhta Riku" userId="cd7a0ce5-b263-4bfb-a4a4-e0afc3d15542" providerId="ADAL" clId="{7CB91924-D17B-404D-8A97-CE3FA6571D45}" dt="2022-09-29T11:42:53.890" v="1074" actId="478"/>
          <ac:spMkLst>
            <pc:docMk/>
            <pc:sldMk cId="4137590068" sldId="850"/>
            <ac:spMk id="5" creationId="{8A434D84-D3BE-4E00-863D-C634BADCA88F}"/>
          </ac:spMkLst>
        </pc:spChg>
        <pc:picChg chg="add del mod">
          <ac:chgData name="Huhta Riku" userId="cd7a0ce5-b263-4bfb-a4a4-e0afc3d15542" providerId="ADAL" clId="{7CB91924-D17B-404D-8A97-CE3FA6571D45}" dt="2022-09-29T11:30:16.437" v="424"/>
          <ac:picMkLst>
            <pc:docMk/>
            <pc:sldMk cId="4137590068" sldId="850"/>
            <ac:picMk id="13" creationId="{665FB7ED-269B-4FAC-B795-B2C202901AB5}"/>
          </ac:picMkLst>
        </pc:picChg>
        <pc:picChg chg="mod">
          <ac:chgData name="Huhta Riku" userId="cd7a0ce5-b263-4bfb-a4a4-e0afc3d15542" providerId="ADAL" clId="{7CB91924-D17B-404D-8A97-CE3FA6571D45}" dt="2022-09-29T11:30:30" v="435" actId="1076"/>
          <ac:picMkLst>
            <pc:docMk/>
            <pc:sldMk cId="4137590068" sldId="850"/>
            <ac:picMk id="14" creationId="{E282F112-6621-4C3C-93D2-1305E2988EE2}"/>
          </ac:picMkLst>
        </pc:picChg>
      </pc:sldChg>
      <pc:sldChg chg="addSp delSp modSp mod">
        <pc:chgData name="Huhta Riku" userId="cd7a0ce5-b263-4bfb-a4a4-e0afc3d15542" providerId="ADAL" clId="{7CB91924-D17B-404D-8A97-CE3FA6571D45}" dt="2022-09-29T12:03:27.183" v="1625" actId="1076"/>
        <pc:sldMkLst>
          <pc:docMk/>
          <pc:sldMk cId="107302927" sldId="851"/>
        </pc:sldMkLst>
        <pc:spChg chg="del">
          <ac:chgData name="Huhta Riku" userId="cd7a0ce5-b263-4bfb-a4a4-e0afc3d15542" providerId="ADAL" clId="{7CB91924-D17B-404D-8A97-CE3FA6571D45}" dt="2022-09-29T11:32:10.261" v="495" actId="478"/>
          <ac:spMkLst>
            <pc:docMk/>
            <pc:sldMk cId="107302927" sldId="851"/>
            <ac:spMk id="4" creationId="{AAFBF664-08BA-4D63-B985-C542B9A2D2B1}"/>
          </ac:spMkLst>
        </pc:spChg>
        <pc:spChg chg="del mod">
          <ac:chgData name="Huhta Riku" userId="cd7a0ce5-b263-4bfb-a4a4-e0afc3d15542" providerId="ADAL" clId="{7CB91924-D17B-404D-8A97-CE3FA6571D45}" dt="2022-09-29T11:35:57.697" v="786" actId="478"/>
          <ac:spMkLst>
            <pc:docMk/>
            <pc:sldMk cId="107302927" sldId="851"/>
            <ac:spMk id="6" creationId="{904F6A47-EC88-4ED2-B480-933EC407EEB1}"/>
          </ac:spMkLst>
        </pc:spChg>
        <pc:spChg chg="add del">
          <ac:chgData name="Huhta Riku" userId="cd7a0ce5-b263-4bfb-a4a4-e0afc3d15542" providerId="ADAL" clId="{7CB91924-D17B-404D-8A97-CE3FA6571D45}" dt="2022-09-29T11:36:00.023" v="788" actId="22"/>
          <ac:spMkLst>
            <pc:docMk/>
            <pc:sldMk cId="107302927" sldId="851"/>
            <ac:spMk id="7" creationId="{0DA6AB41-8D58-4D89-A116-D49C13341E79}"/>
          </ac:spMkLst>
        </pc:spChg>
        <pc:spChg chg="add del mod">
          <ac:chgData name="Huhta Riku" userId="cd7a0ce5-b263-4bfb-a4a4-e0afc3d15542" providerId="ADAL" clId="{7CB91924-D17B-404D-8A97-CE3FA6571D45}" dt="2022-09-29T11:36:17.447" v="796" actId="478"/>
          <ac:spMkLst>
            <pc:docMk/>
            <pc:sldMk cId="107302927" sldId="851"/>
            <ac:spMk id="8" creationId="{C9B1E676-E939-4D12-B6A1-2B02333988DD}"/>
          </ac:spMkLst>
        </pc:spChg>
        <pc:spChg chg="add del mod">
          <ac:chgData name="Huhta Riku" userId="cd7a0ce5-b263-4bfb-a4a4-e0afc3d15542" providerId="ADAL" clId="{7CB91924-D17B-404D-8A97-CE3FA6571D45}" dt="2022-09-29T11:37:16.517" v="868" actId="478"/>
          <ac:spMkLst>
            <pc:docMk/>
            <pc:sldMk cId="107302927" sldId="851"/>
            <ac:spMk id="10" creationId="{51F0ADB5-5208-49AC-BC7B-8DCF70D5FD61}"/>
          </ac:spMkLst>
        </pc:spChg>
        <pc:spChg chg="add mod">
          <ac:chgData name="Huhta Riku" userId="cd7a0ce5-b263-4bfb-a4a4-e0afc3d15542" providerId="ADAL" clId="{7CB91924-D17B-404D-8A97-CE3FA6571D45}" dt="2022-09-29T12:03:21.790" v="1624" actId="1076"/>
          <ac:spMkLst>
            <pc:docMk/>
            <pc:sldMk cId="107302927" sldId="851"/>
            <ac:spMk id="11" creationId="{6EA61B23-0E5E-4191-A493-E25DA92F1422}"/>
          </ac:spMkLst>
        </pc:spChg>
        <pc:spChg chg="add mod">
          <ac:chgData name="Huhta Riku" userId="cd7a0ce5-b263-4bfb-a4a4-e0afc3d15542" providerId="ADAL" clId="{7CB91924-D17B-404D-8A97-CE3FA6571D45}" dt="2022-09-29T12:03:27.183" v="1625" actId="1076"/>
          <ac:spMkLst>
            <pc:docMk/>
            <pc:sldMk cId="107302927" sldId="851"/>
            <ac:spMk id="13" creationId="{9BA028FA-D8EC-4BD9-B4D6-14160B73E3D6}"/>
          </ac:spMkLst>
        </pc:spChg>
      </pc:sldChg>
      <pc:sldChg chg="addSp delSp modSp new mod">
        <pc:chgData name="Huhta Riku" userId="cd7a0ce5-b263-4bfb-a4a4-e0afc3d15542" providerId="ADAL" clId="{7CB91924-D17B-404D-8A97-CE3FA6571D45}" dt="2022-09-29T12:01:16.676" v="1620" actId="207"/>
        <pc:sldMkLst>
          <pc:docMk/>
          <pc:sldMk cId="161004871" sldId="852"/>
        </pc:sldMkLst>
        <pc:spChg chg="mod">
          <ac:chgData name="Huhta Riku" userId="cd7a0ce5-b263-4bfb-a4a4-e0afc3d15542" providerId="ADAL" clId="{7CB91924-D17B-404D-8A97-CE3FA6571D45}" dt="2022-09-29T12:01:16.676" v="1620" actId="207"/>
          <ac:spMkLst>
            <pc:docMk/>
            <pc:sldMk cId="161004871" sldId="852"/>
            <ac:spMk id="2" creationId="{423D424D-751A-42F8-A170-9F9F547FB090}"/>
          </ac:spMkLst>
        </pc:spChg>
        <pc:spChg chg="del">
          <ac:chgData name="Huhta Riku" userId="cd7a0ce5-b263-4bfb-a4a4-e0afc3d15542" providerId="ADAL" clId="{7CB91924-D17B-404D-8A97-CE3FA6571D45}" dt="2022-09-29T11:46:32.419" v="1141" actId="478"/>
          <ac:spMkLst>
            <pc:docMk/>
            <pc:sldMk cId="161004871" sldId="852"/>
            <ac:spMk id="3" creationId="{BAE7C102-7456-4C57-B463-3A7DCC976477}"/>
          </ac:spMkLst>
        </pc:spChg>
        <pc:spChg chg="del">
          <ac:chgData name="Huhta Riku" userId="cd7a0ce5-b263-4bfb-a4a4-e0afc3d15542" providerId="ADAL" clId="{7CB91924-D17B-404D-8A97-CE3FA6571D45}" dt="2022-09-29T11:49:26.479" v="1229" actId="478"/>
          <ac:spMkLst>
            <pc:docMk/>
            <pc:sldMk cId="161004871" sldId="852"/>
            <ac:spMk id="5" creationId="{1346DEA3-C1F5-4629-96F7-26E78AF47CBD}"/>
          </ac:spMkLst>
        </pc:spChg>
        <pc:spChg chg="add mod">
          <ac:chgData name="Huhta Riku" userId="cd7a0ce5-b263-4bfb-a4a4-e0afc3d15542" providerId="ADAL" clId="{7CB91924-D17B-404D-8A97-CE3FA6571D45}" dt="2022-09-29T11:50:36.076" v="1295" actId="1076"/>
          <ac:spMkLst>
            <pc:docMk/>
            <pc:sldMk cId="161004871" sldId="852"/>
            <ac:spMk id="10" creationId="{555CCF06-06D1-4A45-8EBB-A7AA5C571F8B}"/>
          </ac:spMkLst>
        </pc:spChg>
        <pc:picChg chg="add mod">
          <ac:chgData name="Huhta Riku" userId="cd7a0ce5-b263-4bfb-a4a4-e0afc3d15542" providerId="ADAL" clId="{7CB91924-D17B-404D-8A97-CE3FA6571D45}" dt="2022-09-29T11:50:45.686" v="1298" actId="1076"/>
          <ac:picMkLst>
            <pc:docMk/>
            <pc:sldMk cId="161004871" sldId="852"/>
            <ac:picMk id="7" creationId="{1F8FA96B-0B0A-4CC3-9132-2E7D240D26F1}"/>
          </ac:picMkLst>
        </pc:picChg>
        <pc:picChg chg="add mod ord">
          <ac:chgData name="Huhta Riku" userId="cd7a0ce5-b263-4bfb-a4a4-e0afc3d15542" providerId="ADAL" clId="{7CB91924-D17B-404D-8A97-CE3FA6571D45}" dt="2022-09-29T11:49:54.847" v="1233" actId="1076"/>
          <ac:picMkLst>
            <pc:docMk/>
            <pc:sldMk cId="161004871" sldId="852"/>
            <ac:picMk id="9" creationId="{C097AEBB-6D8D-4E74-BDDC-3BD03429B3B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dirty="0">
              <a:latin typeface="Calibri Light"/>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Arial" pitchFamily="34" charset="0"/>
              </a:defRPr>
            </a:lvl1pPr>
          </a:lstStyle>
          <a:p>
            <a:pPr>
              <a:defRPr/>
            </a:pPr>
            <a:fld id="{AD96C3BA-5106-45AF-991F-B268A1B7DCE1}" type="datetime1">
              <a:rPr lang="en-US">
                <a:latin typeface="Calibri Light"/>
              </a:rPr>
              <a:pPr>
                <a:defRPr/>
              </a:pPr>
              <a:t>10/14/2022</a:t>
            </a:fld>
            <a:endParaRPr lang="en-US" dirty="0">
              <a:latin typeface="Calibri Light"/>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dirty="0">
              <a:latin typeface="Calibri Light"/>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Arial" pitchFamily="34" charset="0"/>
              </a:defRPr>
            </a:lvl1pPr>
          </a:lstStyle>
          <a:p>
            <a:pPr>
              <a:defRPr/>
            </a:pPr>
            <a:fld id="{8498B84A-F36F-455C-AC5B-7A6B71C882EA}" type="slidenum">
              <a:rPr lang="en-US">
                <a:latin typeface="Calibri Light"/>
              </a:rPr>
              <a:pPr>
                <a:defRPr/>
              </a:pPr>
              <a:t>‹#›</a:t>
            </a:fld>
            <a:endParaRPr lang="en-US" dirty="0">
              <a:latin typeface="Calibri Light"/>
            </a:endParaRPr>
          </a:p>
        </p:txBody>
      </p:sp>
    </p:spTree>
    <p:extLst>
      <p:ext uri="{BB962C8B-B14F-4D97-AF65-F5344CB8AC3E}">
        <p14:creationId xmlns:p14="http://schemas.microsoft.com/office/powerpoint/2010/main" val="2850764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ea typeface="ＭＳ Ｐゴシック" charset="0"/>
                <a:cs typeface="ＭＳ Ｐゴシック"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Light"/>
              </a:defRPr>
            </a:lvl1pPr>
          </a:lstStyle>
          <a:p>
            <a:pPr>
              <a:defRPr/>
            </a:pPr>
            <a:fld id="{B9C56868-4BD4-472F-A1B8-3FECE93EC9D9}" type="datetime1">
              <a:rPr lang="en-US" smtClean="0"/>
              <a:pPr>
                <a:defRPr/>
              </a:pPr>
              <a:t>10/14/2022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Light"/>
              </a:defRPr>
            </a:lvl1pPr>
          </a:lstStyle>
          <a:p>
            <a:pPr>
              <a:defRPr/>
            </a:pPr>
            <a:fld id="{06A670CC-D893-46E3-B844-ABBD98862447}" type="slidenum">
              <a:rPr lang="en-US" smtClean="0"/>
              <a:pPr>
                <a:defRPr/>
              </a:pPr>
              <a:t>‹#›</a:t>
            </a:fld>
            <a:endParaRPr lang="en-US" dirty="0"/>
          </a:p>
        </p:txBody>
      </p:sp>
    </p:spTree>
    <p:extLst>
      <p:ext uri="{BB962C8B-B14F-4D97-AF65-F5344CB8AC3E}">
        <p14:creationId xmlns:p14="http://schemas.microsoft.com/office/powerpoint/2010/main" val="817611836"/>
      </p:ext>
    </p:extLst>
  </p:cSld>
  <p:clrMap bg1="lt1" tx1="dk1" bg2="lt2" tx2="dk2" accent1="accent1" accent2="accent2" accent3="accent3" accent4="accent4" accent5="accent5" accent6="accent6" hlink="hlink" folHlink="folHlink"/>
  <p:hf hdr="0" ftr="0" dt="0"/>
  <p:notesStyle>
    <a:lvl1pPr algn="l" defTabSz="609585" rtl="0" eaLnBrk="0" fontAlgn="base" hangingPunct="0">
      <a:spcBef>
        <a:spcPct val="30000"/>
      </a:spcBef>
      <a:spcAft>
        <a:spcPct val="0"/>
      </a:spcAft>
      <a:defRPr sz="1600" b="0" i="0" kern="1200">
        <a:solidFill>
          <a:schemeClr val="tx1"/>
        </a:solidFill>
        <a:latin typeface="Open Sans" panose="020B0606030504020204" pitchFamily="34" charset="0"/>
        <a:ea typeface="ヒラギノ角ゴ Pro W3" charset="0"/>
        <a:cs typeface="ヒラギノ角ゴ Pro W3" charset="0"/>
      </a:defRPr>
    </a:lvl1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tusivu 1">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3083B8E-C8F3-8F40-8BBA-AECA9893B062}"/>
              </a:ext>
            </a:extLst>
          </p:cNvPr>
          <p:cNvSpPr>
            <a:spLocks noGrp="1"/>
          </p:cNvSpPr>
          <p:nvPr>
            <p:ph type="body" sz="quarter" idx="18" hasCustomPrompt="1"/>
          </p:nvPr>
        </p:nvSpPr>
        <p:spPr>
          <a:xfrm>
            <a:off x="2288732" y="3751914"/>
            <a:ext cx="7614535" cy="605367"/>
          </a:xfrm>
        </p:spPr>
        <p:txBody>
          <a:bodyPr>
            <a:noAutofit/>
          </a:bodyPr>
          <a:lstStyle>
            <a:lvl1pPr marL="0" indent="0" algn="ctr">
              <a:lnSpc>
                <a:spcPct val="80000"/>
              </a:lnSpc>
              <a:buNone/>
              <a:defRPr sz="28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dirty="0"/>
              <a:t>Muokkaa tekstiä</a:t>
            </a:r>
          </a:p>
        </p:txBody>
      </p:sp>
      <p:sp>
        <p:nvSpPr>
          <p:cNvPr id="2" name="Otsikko 1">
            <a:extLst>
              <a:ext uri="{FF2B5EF4-FFF2-40B4-BE49-F238E27FC236}">
                <a16:creationId xmlns:a16="http://schemas.microsoft.com/office/drawing/2014/main" id="{C9BAD7AB-354C-6E4D-B492-4D290DF3E628}"/>
              </a:ext>
            </a:extLst>
          </p:cNvPr>
          <p:cNvSpPr>
            <a:spLocks noGrp="1"/>
          </p:cNvSpPr>
          <p:nvPr>
            <p:ph type="title" hasCustomPrompt="1"/>
          </p:nvPr>
        </p:nvSpPr>
        <p:spPr>
          <a:xfrm>
            <a:off x="2288732" y="2610400"/>
            <a:ext cx="7614535" cy="1141514"/>
          </a:xfrm>
        </p:spPr>
        <p:txBody>
          <a:bodyPr>
            <a:normAutofit/>
          </a:bodyPr>
          <a:lstStyle>
            <a:lvl1pPr algn="ctr">
              <a:defRPr sz="4800">
                <a:solidFill>
                  <a:schemeClr val="accent1"/>
                </a:solidFill>
              </a:defRPr>
            </a:lvl1pPr>
          </a:lstStyle>
          <a:p>
            <a:r>
              <a:rPr lang="fi-FI" dirty="0"/>
              <a:t>MUOKKAA TEKSTIÄ</a:t>
            </a:r>
          </a:p>
        </p:txBody>
      </p:sp>
      <p:pic>
        <p:nvPicPr>
          <p:cNvPr id="6" name="Kuva 5" descr="Kuva, joka sisältää kohteen teksti, kello&#10;&#10;Kuvaus luotu automaattisesti">
            <a:extLst>
              <a:ext uri="{FF2B5EF4-FFF2-40B4-BE49-F238E27FC236}">
                <a16:creationId xmlns:a16="http://schemas.microsoft.com/office/drawing/2014/main" id="{C67B3271-94D8-4896-9F2F-D36A3D2A3EC7}"/>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3503198410"/>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tusivu 4">
    <p:bg>
      <p:bgPr>
        <a:solidFill>
          <a:schemeClr val="bg1"/>
        </a:solidFill>
        <a:effectLst/>
      </p:bgPr>
    </p:bg>
    <p:spTree>
      <p:nvGrpSpPr>
        <p:cNvPr id="1" name=""/>
        <p:cNvGrpSpPr/>
        <p:nvPr/>
      </p:nvGrpSpPr>
      <p:grpSpPr>
        <a:xfrm>
          <a:off x="0" y="0"/>
          <a:ext cx="0" cy="0"/>
          <a:chOff x="0" y="0"/>
          <a:chExt cx="0" cy="0"/>
        </a:xfrm>
      </p:grpSpPr>
      <p:sp>
        <p:nvSpPr>
          <p:cNvPr id="6" name="Tekstin paikkamerkki 3">
            <a:extLst>
              <a:ext uri="{FF2B5EF4-FFF2-40B4-BE49-F238E27FC236}">
                <a16:creationId xmlns:a16="http://schemas.microsoft.com/office/drawing/2014/main" id="{F6CB60E1-BF22-8343-A151-D3C8489D1D66}"/>
              </a:ext>
            </a:extLst>
          </p:cNvPr>
          <p:cNvSpPr>
            <a:spLocks noGrp="1"/>
          </p:cNvSpPr>
          <p:nvPr>
            <p:ph type="body" sz="quarter" idx="19" hasCustomPrompt="1"/>
          </p:nvPr>
        </p:nvSpPr>
        <p:spPr>
          <a:xfrm>
            <a:off x="6270949" y="3502643"/>
            <a:ext cx="5570983" cy="605367"/>
          </a:xfrm>
        </p:spPr>
        <p:txBody>
          <a:bodyPr>
            <a:normAutofit/>
          </a:bodyPr>
          <a:lstStyle>
            <a:lvl1pPr marL="0" indent="0" algn="l">
              <a:lnSpc>
                <a:spcPct val="80000"/>
              </a:lnSpc>
              <a:buNone/>
              <a:defRPr sz="32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dirty="0"/>
              <a:t>Muokkaa tekstiä</a:t>
            </a:r>
          </a:p>
        </p:txBody>
      </p:sp>
      <p:sp>
        <p:nvSpPr>
          <p:cNvPr id="7" name="Picture Placeholder 6">
            <a:extLst>
              <a:ext uri="{FF2B5EF4-FFF2-40B4-BE49-F238E27FC236}">
                <a16:creationId xmlns:a16="http://schemas.microsoft.com/office/drawing/2014/main" id="{DDD39863-8EAC-7941-ADD7-AC0F83A2BA3A}"/>
              </a:ext>
            </a:extLst>
          </p:cNvPr>
          <p:cNvSpPr>
            <a:spLocks noGrp="1"/>
          </p:cNvSpPr>
          <p:nvPr>
            <p:ph type="pic" sz="quarter" idx="20" hasCustomPrompt="1"/>
          </p:nvPr>
        </p:nvSpPr>
        <p:spPr>
          <a:xfrm>
            <a:off x="0" y="0"/>
            <a:ext cx="6596743" cy="6858000"/>
          </a:xfrm>
          <a:prstGeom prst="parallelogram">
            <a:avLst/>
          </a:prstGeom>
        </p:spPr>
        <p:txBody>
          <a:bodyPr/>
          <a:lstStyle>
            <a:lvl1pPr>
              <a:buClr>
                <a:schemeClr val="accent1"/>
              </a:buClr>
              <a:defRPr>
                <a:solidFill>
                  <a:schemeClr val="accent3"/>
                </a:solidFill>
              </a:defRPr>
            </a:lvl1pPr>
          </a:lstStyle>
          <a:p>
            <a:r>
              <a:rPr lang="fi-FI" dirty="0"/>
              <a:t>Lisää kuva</a:t>
            </a:r>
          </a:p>
        </p:txBody>
      </p:sp>
      <p:sp>
        <p:nvSpPr>
          <p:cNvPr id="2" name="Otsikko 1">
            <a:extLst>
              <a:ext uri="{FF2B5EF4-FFF2-40B4-BE49-F238E27FC236}">
                <a16:creationId xmlns:a16="http://schemas.microsoft.com/office/drawing/2014/main" id="{AB642C37-2777-2642-8A32-9FEF4F6E2ED1}"/>
              </a:ext>
            </a:extLst>
          </p:cNvPr>
          <p:cNvSpPr>
            <a:spLocks noGrp="1"/>
          </p:cNvSpPr>
          <p:nvPr>
            <p:ph type="title" hasCustomPrompt="1"/>
          </p:nvPr>
        </p:nvSpPr>
        <p:spPr>
          <a:xfrm>
            <a:off x="6270950" y="2113023"/>
            <a:ext cx="5570983" cy="1315977"/>
          </a:xfrm>
        </p:spPr>
        <p:txBody>
          <a:bodyPr>
            <a:noAutofit/>
          </a:bodyPr>
          <a:lstStyle>
            <a:lvl1pPr>
              <a:defRPr sz="5400">
                <a:solidFill>
                  <a:schemeClr val="accent1"/>
                </a:solidFill>
              </a:defRPr>
            </a:lvl1pPr>
          </a:lstStyle>
          <a:p>
            <a:r>
              <a:rPr lang="fi-FI" dirty="0"/>
              <a:t>MUOKKAA TEKSTIÄ</a:t>
            </a:r>
          </a:p>
        </p:txBody>
      </p:sp>
      <p:pic>
        <p:nvPicPr>
          <p:cNvPr id="9" name="Kuva 8" descr="Kuva, joka sisältää kohteen teksti, kello&#10;&#10;Kuvaus luotu automaattisesti">
            <a:extLst>
              <a:ext uri="{FF2B5EF4-FFF2-40B4-BE49-F238E27FC236}">
                <a16:creationId xmlns:a16="http://schemas.microsoft.com/office/drawing/2014/main" id="{1C4FF64D-5635-4179-8FCC-31A96BB6D760}"/>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34454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5D1EA1-C857-FC48-A046-C0DC4AC0FDE3}"/>
              </a:ext>
            </a:extLst>
          </p:cNvPr>
          <p:cNvSpPr>
            <a:spLocks noGrp="1"/>
          </p:cNvSpPr>
          <p:nvPr>
            <p:ph type="title" hasCustomPrompt="1"/>
          </p:nvPr>
        </p:nvSpPr>
        <p:spPr>
          <a:xfrm>
            <a:off x="6905948" y="969811"/>
            <a:ext cx="4753509" cy="700223"/>
          </a:xfrm>
        </p:spPr>
        <p:txBody>
          <a:bodyPr anchor="t">
            <a:normAutofit/>
          </a:bodyPr>
          <a:lstStyle>
            <a:lvl1pPr algn="l">
              <a:defRPr sz="2400">
                <a:solidFill>
                  <a:schemeClr val="accent1"/>
                </a:solidFill>
              </a:defRPr>
            </a:lvl1pPr>
          </a:lstStyle>
          <a:p>
            <a:r>
              <a:rPr lang="fi-FI" dirty="0"/>
              <a:t>MUOKKAA TEKSTIÄ</a:t>
            </a:r>
            <a:endParaRPr lang="en-US" dirty="0"/>
          </a:p>
        </p:txBody>
      </p:sp>
      <p:sp>
        <p:nvSpPr>
          <p:cNvPr id="8" name="Content Placeholder 4">
            <a:extLst>
              <a:ext uri="{FF2B5EF4-FFF2-40B4-BE49-F238E27FC236}">
                <a16:creationId xmlns:a16="http://schemas.microsoft.com/office/drawing/2014/main" id="{72404941-FC2D-9440-A4A4-E771E16E6290}"/>
              </a:ext>
            </a:extLst>
          </p:cNvPr>
          <p:cNvSpPr>
            <a:spLocks noGrp="1"/>
          </p:cNvSpPr>
          <p:nvPr>
            <p:ph sz="quarter" idx="18" hasCustomPrompt="1"/>
          </p:nvPr>
        </p:nvSpPr>
        <p:spPr>
          <a:xfrm>
            <a:off x="6905948" y="1670034"/>
            <a:ext cx="4747336" cy="4203979"/>
          </a:xfrm>
        </p:spPr>
        <p:txBody>
          <a:bodyPr/>
          <a:lstStyle>
            <a:lvl2pPr>
              <a:defRPr/>
            </a:lvl2pPr>
            <a:lvl3pPr>
              <a:defRPr/>
            </a:lvl3pPr>
            <a:lvl4pPr>
              <a:defRPr/>
            </a:lvl4pPr>
            <a:lvl5pPr>
              <a:defRPr/>
            </a:lvl5pPr>
          </a:lstStyle>
          <a:p>
            <a:pPr lvl="0"/>
            <a:r>
              <a:rPr lang="en-US" dirty="0" err="1"/>
              <a:t>Muokkaa</a:t>
            </a:r>
            <a:r>
              <a:rPr lang="en-US" dirty="0"/>
              <a:t> </a:t>
            </a:r>
            <a:r>
              <a:rPr lang="en-US" dirty="0" err="1"/>
              <a:t>tekstiä</a:t>
            </a:r>
            <a:endParaRPr lang="en-US" dirty="0"/>
          </a:p>
          <a:p>
            <a:pPr lvl="1"/>
            <a:r>
              <a:rPr lang="en-US" dirty="0" err="1"/>
              <a:t>Toinen</a:t>
            </a:r>
            <a:r>
              <a:rPr lang="en-US" dirty="0"/>
              <a:t> </a:t>
            </a:r>
            <a:r>
              <a:rPr lang="en-US" dirty="0" err="1"/>
              <a:t>taso</a:t>
            </a:r>
            <a:endParaRPr lang="en-US" dirty="0"/>
          </a:p>
          <a:p>
            <a:pPr lvl="2"/>
            <a:r>
              <a:rPr lang="en-US" dirty="0" err="1"/>
              <a:t>Kolmas</a:t>
            </a:r>
            <a:r>
              <a:rPr lang="en-US" dirty="0"/>
              <a:t> </a:t>
            </a:r>
            <a:r>
              <a:rPr lang="en-US" dirty="0" err="1"/>
              <a:t>taso</a:t>
            </a:r>
            <a:endParaRPr lang="en-US" dirty="0"/>
          </a:p>
          <a:p>
            <a:pPr lvl="3"/>
            <a:r>
              <a:rPr lang="en-US" dirty="0" err="1"/>
              <a:t>Neljäs</a:t>
            </a:r>
            <a:r>
              <a:rPr lang="en-US" dirty="0"/>
              <a:t> </a:t>
            </a:r>
            <a:r>
              <a:rPr lang="en-US" dirty="0" err="1"/>
              <a:t>taso</a:t>
            </a:r>
            <a:endParaRPr lang="en-US" dirty="0"/>
          </a:p>
          <a:p>
            <a:pPr lvl="4"/>
            <a:r>
              <a:rPr lang="en-US" dirty="0" err="1"/>
              <a:t>Viides</a:t>
            </a:r>
            <a:r>
              <a:rPr lang="en-US" dirty="0"/>
              <a:t> </a:t>
            </a:r>
            <a:r>
              <a:rPr lang="en-US" dirty="0" err="1"/>
              <a:t>taso</a:t>
            </a:r>
            <a:endParaRPr lang="fi-FI" dirty="0"/>
          </a:p>
        </p:txBody>
      </p:sp>
      <p:sp>
        <p:nvSpPr>
          <p:cNvPr id="4" name="Rectangle 3">
            <a:extLst>
              <a:ext uri="{FF2B5EF4-FFF2-40B4-BE49-F238E27FC236}">
                <a16:creationId xmlns:a16="http://schemas.microsoft.com/office/drawing/2014/main" id="{BD97A3B2-DF09-E948-830E-78165F1E436B}"/>
              </a:ext>
            </a:extLst>
          </p:cNvPr>
          <p:cNvSpPr/>
          <p:nvPr userDrawn="1"/>
        </p:nvSpPr>
        <p:spPr>
          <a:xfrm>
            <a:off x="0" y="6551657"/>
            <a:ext cx="1884556" cy="3063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dirty="0" err="1">
              <a:solidFill>
                <a:schemeClr val="bg1"/>
              </a:solidFill>
              <a:latin typeface="Open Sans" panose="020B0606030504020204" pitchFamily="34" charset="0"/>
              <a:ea typeface="Muli" charset="0"/>
              <a:cs typeface="Muli" charset="0"/>
            </a:endParaRPr>
          </a:p>
        </p:txBody>
      </p:sp>
      <p:sp>
        <p:nvSpPr>
          <p:cNvPr id="6" name="Alatunnisteen paikkamerkki 1">
            <a:extLst>
              <a:ext uri="{FF2B5EF4-FFF2-40B4-BE49-F238E27FC236}">
                <a16:creationId xmlns:a16="http://schemas.microsoft.com/office/drawing/2014/main" id="{DA9C39E7-85BA-6742-97BA-6F3619BE258A}"/>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dirty="0"/>
          </a:p>
        </p:txBody>
      </p:sp>
      <p:sp>
        <p:nvSpPr>
          <p:cNvPr id="7" name="Picture Placeholder 6">
            <a:extLst>
              <a:ext uri="{FF2B5EF4-FFF2-40B4-BE49-F238E27FC236}">
                <a16:creationId xmlns:a16="http://schemas.microsoft.com/office/drawing/2014/main" id="{71DEFF99-CCA9-C345-AB2B-D9857675AA1C}"/>
              </a:ext>
            </a:extLst>
          </p:cNvPr>
          <p:cNvSpPr>
            <a:spLocks noGrp="1"/>
          </p:cNvSpPr>
          <p:nvPr>
            <p:ph type="pic" sz="quarter" idx="20" hasCustomPrompt="1"/>
          </p:nvPr>
        </p:nvSpPr>
        <p:spPr>
          <a:xfrm>
            <a:off x="0" y="0"/>
            <a:ext cx="6596743" cy="6858000"/>
          </a:xfrm>
          <a:prstGeom prst="parallelogram">
            <a:avLst/>
          </a:prstGeom>
        </p:spPr>
        <p:txBody>
          <a:bodyPr/>
          <a:lstStyle>
            <a:lvl1pPr>
              <a:buClr>
                <a:schemeClr val="accent1"/>
              </a:buClr>
              <a:defRPr>
                <a:solidFill>
                  <a:schemeClr val="accent3"/>
                </a:solidFill>
              </a:defRPr>
            </a:lvl1pPr>
          </a:lstStyle>
          <a:p>
            <a:r>
              <a:rPr lang="fi-FI" dirty="0"/>
              <a:t>Lisää kuva</a:t>
            </a:r>
          </a:p>
        </p:txBody>
      </p:sp>
    </p:spTree>
    <p:extLst>
      <p:ext uri="{BB962C8B-B14F-4D97-AF65-F5344CB8AC3E}">
        <p14:creationId xmlns:p14="http://schemas.microsoft.com/office/powerpoint/2010/main" val="2396143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uva ja teksti 1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4E61B9-E756-A04F-BA75-0D817E5E0236}"/>
              </a:ext>
            </a:extLst>
          </p:cNvPr>
          <p:cNvSpPr/>
          <p:nvPr userDrawn="1"/>
        </p:nvSpPr>
        <p:spPr>
          <a:xfrm>
            <a:off x="445943" y="6362496"/>
            <a:ext cx="1782305" cy="383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dirty="0" err="1">
              <a:solidFill>
                <a:schemeClr val="bg1"/>
              </a:solidFill>
              <a:latin typeface="Open Sans" panose="020B0606030504020204" pitchFamily="34" charset="0"/>
              <a:ea typeface="Muli" charset="0"/>
              <a:cs typeface="Muli" charset="0"/>
            </a:endParaRPr>
          </a:p>
        </p:txBody>
      </p:sp>
      <p:sp>
        <p:nvSpPr>
          <p:cNvPr id="6" name="Picture Placeholder 5">
            <a:extLst>
              <a:ext uri="{FF2B5EF4-FFF2-40B4-BE49-F238E27FC236}">
                <a16:creationId xmlns:a16="http://schemas.microsoft.com/office/drawing/2014/main" id="{18F0FD55-08E1-4909-9207-CC067D9BB115}"/>
              </a:ext>
            </a:extLst>
          </p:cNvPr>
          <p:cNvSpPr>
            <a:spLocks noGrp="1"/>
          </p:cNvSpPr>
          <p:nvPr>
            <p:ph type="pic" sz="quarter" idx="10" hasCustomPrompt="1"/>
          </p:nvPr>
        </p:nvSpPr>
        <p:spPr bwMode="auto">
          <a:xfrm>
            <a:off x="532543" y="0"/>
            <a:ext cx="5894382" cy="6858000"/>
          </a:xfrm>
          <a:custGeom>
            <a:avLst/>
            <a:gdLst>
              <a:gd name="connsiteX0" fmla="*/ 510470 w 4191880"/>
              <a:gd name="connsiteY0" fmla="*/ 4972050 h 6858000"/>
              <a:gd name="connsiteX1" fmla="*/ 1696330 w 4191880"/>
              <a:gd name="connsiteY1" fmla="*/ 4972050 h 6858000"/>
              <a:gd name="connsiteX2" fmla="*/ 1185860 w 4191880"/>
              <a:gd name="connsiteY2" fmla="*/ 6858000 h 6858000"/>
              <a:gd name="connsiteX3" fmla="*/ 0 w 4191880"/>
              <a:gd name="connsiteY3" fmla="*/ 6858000 h 6858000"/>
              <a:gd name="connsiteX4" fmla="*/ 3006020 w 4191880"/>
              <a:gd name="connsiteY4" fmla="*/ 647700 h 6858000"/>
              <a:gd name="connsiteX5" fmla="*/ 4191880 w 4191880"/>
              <a:gd name="connsiteY5" fmla="*/ 647700 h 6858000"/>
              <a:gd name="connsiteX6" fmla="*/ 2882190 w 4191880"/>
              <a:gd name="connsiteY6" fmla="*/ 5486400 h 6858000"/>
              <a:gd name="connsiteX7" fmla="*/ 1696330 w 4191880"/>
              <a:gd name="connsiteY7" fmla="*/ 5486400 h 6858000"/>
              <a:gd name="connsiteX8" fmla="*/ 1863020 w 4191880"/>
              <a:gd name="connsiteY8" fmla="*/ 0 h 6858000"/>
              <a:gd name="connsiteX9" fmla="*/ 3048880 w 4191880"/>
              <a:gd name="connsiteY9" fmla="*/ 0 h 6858000"/>
              <a:gd name="connsiteX10" fmla="*/ 1739190 w 4191880"/>
              <a:gd name="connsiteY10" fmla="*/ 4838700 h 6858000"/>
              <a:gd name="connsiteX11" fmla="*/ 553330 w 4191880"/>
              <a:gd name="connsiteY11" fmla="*/ 4838700 h 6858000"/>
              <a:gd name="connsiteX0" fmla="*/ 510470 w 4191880"/>
              <a:gd name="connsiteY0" fmla="*/ 4985698 h 6871648"/>
              <a:gd name="connsiteX1" fmla="*/ 1696330 w 4191880"/>
              <a:gd name="connsiteY1" fmla="*/ 4985698 h 6871648"/>
              <a:gd name="connsiteX2" fmla="*/ 1185860 w 4191880"/>
              <a:gd name="connsiteY2" fmla="*/ 6871648 h 6871648"/>
              <a:gd name="connsiteX3" fmla="*/ 0 w 4191880"/>
              <a:gd name="connsiteY3" fmla="*/ 6871648 h 6871648"/>
              <a:gd name="connsiteX4" fmla="*/ 510470 w 4191880"/>
              <a:gd name="connsiteY4" fmla="*/ 4985698 h 6871648"/>
              <a:gd name="connsiteX5" fmla="*/ 3006020 w 4191880"/>
              <a:gd name="connsiteY5" fmla="*/ 661348 h 6871648"/>
              <a:gd name="connsiteX6" fmla="*/ 4191880 w 4191880"/>
              <a:gd name="connsiteY6" fmla="*/ 661348 h 6871648"/>
              <a:gd name="connsiteX7" fmla="*/ 2882190 w 4191880"/>
              <a:gd name="connsiteY7" fmla="*/ 5500048 h 6871648"/>
              <a:gd name="connsiteX8" fmla="*/ 1696330 w 4191880"/>
              <a:gd name="connsiteY8" fmla="*/ 5500048 h 6871648"/>
              <a:gd name="connsiteX9" fmla="*/ 3006020 w 4191880"/>
              <a:gd name="connsiteY9" fmla="*/ 661348 h 6871648"/>
              <a:gd name="connsiteX10" fmla="*/ 1044155 w 4191880"/>
              <a:gd name="connsiteY10" fmla="*/ 0 h 6871648"/>
              <a:gd name="connsiteX11" fmla="*/ 3048880 w 4191880"/>
              <a:gd name="connsiteY11" fmla="*/ 13648 h 6871648"/>
              <a:gd name="connsiteX12" fmla="*/ 1739190 w 4191880"/>
              <a:gd name="connsiteY12" fmla="*/ 4852348 h 6871648"/>
              <a:gd name="connsiteX13" fmla="*/ 553330 w 4191880"/>
              <a:gd name="connsiteY13" fmla="*/ 4852348 h 6871648"/>
              <a:gd name="connsiteX14" fmla="*/ 1044155 w 4191880"/>
              <a:gd name="connsiteY14" fmla="*/ 0 h 6871648"/>
              <a:gd name="connsiteX0" fmla="*/ 830597 w 4512007"/>
              <a:gd name="connsiteY0" fmla="*/ 4985698 h 6871648"/>
              <a:gd name="connsiteX1" fmla="*/ 2016457 w 4512007"/>
              <a:gd name="connsiteY1" fmla="*/ 4985698 h 6871648"/>
              <a:gd name="connsiteX2" fmla="*/ 1505987 w 4512007"/>
              <a:gd name="connsiteY2" fmla="*/ 6871648 h 6871648"/>
              <a:gd name="connsiteX3" fmla="*/ 320127 w 4512007"/>
              <a:gd name="connsiteY3" fmla="*/ 6871648 h 6871648"/>
              <a:gd name="connsiteX4" fmla="*/ 830597 w 4512007"/>
              <a:gd name="connsiteY4" fmla="*/ 4985698 h 6871648"/>
              <a:gd name="connsiteX5" fmla="*/ 3326147 w 4512007"/>
              <a:gd name="connsiteY5" fmla="*/ 661348 h 6871648"/>
              <a:gd name="connsiteX6" fmla="*/ 4512007 w 4512007"/>
              <a:gd name="connsiteY6" fmla="*/ 661348 h 6871648"/>
              <a:gd name="connsiteX7" fmla="*/ 3202317 w 4512007"/>
              <a:gd name="connsiteY7" fmla="*/ 5500048 h 6871648"/>
              <a:gd name="connsiteX8" fmla="*/ 2016457 w 4512007"/>
              <a:gd name="connsiteY8" fmla="*/ 5500048 h 6871648"/>
              <a:gd name="connsiteX9" fmla="*/ 3326147 w 4512007"/>
              <a:gd name="connsiteY9" fmla="*/ 661348 h 6871648"/>
              <a:gd name="connsiteX10" fmla="*/ 1364282 w 4512007"/>
              <a:gd name="connsiteY10" fmla="*/ 0 h 6871648"/>
              <a:gd name="connsiteX11" fmla="*/ 3369007 w 4512007"/>
              <a:gd name="connsiteY11" fmla="*/ 13648 h 6871648"/>
              <a:gd name="connsiteX12" fmla="*/ 2059317 w 4512007"/>
              <a:gd name="connsiteY12" fmla="*/ 4852348 h 6871648"/>
              <a:gd name="connsiteX13" fmla="*/ 0 w 4512007"/>
              <a:gd name="connsiteY13" fmla="*/ 4865996 h 6871648"/>
              <a:gd name="connsiteX14" fmla="*/ 1364282 w 4512007"/>
              <a:gd name="connsiteY14" fmla="*/ 0 h 6871648"/>
              <a:gd name="connsiteX0" fmla="*/ 0 w 4554866"/>
              <a:gd name="connsiteY0" fmla="*/ 4985698 h 6871648"/>
              <a:gd name="connsiteX1" fmla="*/ 2059316 w 4554866"/>
              <a:gd name="connsiteY1" fmla="*/ 4985698 h 6871648"/>
              <a:gd name="connsiteX2" fmla="*/ 1548846 w 4554866"/>
              <a:gd name="connsiteY2" fmla="*/ 6871648 h 6871648"/>
              <a:gd name="connsiteX3" fmla="*/ 362986 w 4554866"/>
              <a:gd name="connsiteY3" fmla="*/ 6871648 h 6871648"/>
              <a:gd name="connsiteX4" fmla="*/ 0 w 4554866"/>
              <a:gd name="connsiteY4" fmla="*/ 4985698 h 6871648"/>
              <a:gd name="connsiteX5" fmla="*/ 3369006 w 4554866"/>
              <a:gd name="connsiteY5" fmla="*/ 661348 h 6871648"/>
              <a:gd name="connsiteX6" fmla="*/ 4554866 w 4554866"/>
              <a:gd name="connsiteY6" fmla="*/ 661348 h 6871648"/>
              <a:gd name="connsiteX7" fmla="*/ 3245176 w 4554866"/>
              <a:gd name="connsiteY7" fmla="*/ 5500048 h 6871648"/>
              <a:gd name="connsiteX8" fmla="*/ 2059316 w 4554866"/>
              <a:gd name="connsiteY8" fmla="*/ 5500048 h 6871648"/>
              <a:gd name="connsiteX9" fmla="*/ 3369006 w 4554866"/>
              <a:gd name="connsiteY9" fmla="*/ 661348 h 6871648"/>
              <a:gd name="connsiteX10" fmla="*/ 1407141 w 4554866"/>
              <a:gd name="connsiteY10" fmla="*/ 0 h 6871648"/>
              <a:gd name="connsiteX11" fmla="*/ 3411866 w 4554866"/>
              <a:gd name="connsiteY11" fmla="*/ 13648 h 6871648"/>
              <a:gd name="connsiteX12" fmla="*/ 2102176 w 4554866"/>
              <a:gd name="connsiteY12" fmla="*/ 4852348 h 6871648"/>
              <a:gd name="connsiteX13" fmla="*/ 42859 w 4554866"/>
              <a:gd name="connsiteY13" fmla="*/ 4865996 h 6871648"/>
              <a:gd name="connsiteX14" fmla="*/ 1407141 w 4554866"/>
              <a:gd name="connsiteY14" fmla="*/ 0 h 6871648"/>
              <a:gd name="connsiteX0" fmla="*/ 606005 w 5160871"/>
              <a:gd name="connsiteY0" fmla="*/ 4985698 h 6898944"/>
              <a:gd name="connsiteX1" fmla="*/ 2665321 w 5160871"/>
              <a:gd name="connsiteY1" fmla="*/ 4985698 h 6898944"/>
              <a:gd name="connsiteX2" fmla="*/ 2154851 w 5160871"/>
              <a:gd name="connsiteY2" fmla="*/ 6871648 h 6898944"/>
              <a:gd name="connsiteX3" fmla="*/ 0 w 5160871"/>
              <a:gd name="connsiteY3" fmla="*/ 6898944 h 6898944"/>
              <a:gd name="connsiteX4" fmla="*/ 606005 w 5160871"/>
              <a:gd name="connsiteY4" fmla="*/ 4985698 h 6898944"/>
              <a:gd name="connsiteX5" fmla="*/ 3975011 w 5160871"/>
              <a:gd name="connsiteY5" fmla="*/ 661348 h 6898944"/>
              <a:gd name="connsiteX6" fmla="*/ 5160871 w 5160871"/>
              <a:gd name="connsiteY6" fmla="*/ 661348 h 6898944"/>
              <a:gd name="connsiteX7" fmla="*/ 3851181 w 5160871"/>
              <a:gd name="connsiteY7" fmla="*/ 5500048 h 6898944"/>
              <a:gd name="connsiteX8" fmla="*/ 2665321 w 5160871"/>
              <a:gd name="connsiteY8" fmla="*/ 5500048 h 6898944"/>
              <a:gd name="connsiteX9" fmla="*/ 3975011 w 5160871"/>
              <a:gd name="connsiteY9" fmla="*/ 661348 h 6898944"/>
              <a:gd name="connsiteX10" fmla="*/ 2013146 w 5160871"/>
              <a:gd name="connsiteY10" fmla="*/ 0 h 6898944"/>
              <a:gd name="connsiteX11" fmla="*/ 4017871 w 5160871"/>
              <a:gd name="connsiteY11" fmla="*/ 13648 h 6898944"/>
              <a:gd name="connsiteX12" fmla="*/ 2708181 w 5160871"/>
              <a:gd name="connsiteY12" fmla="*/ 4852348 h 6898944"/>
              <a:gd name="connsiteX13" fmla="*/ 648864 w 5160871"/>
              <a:gd name="connsiteY13" fmla="*/ 4865996 h 6898944"/>
              <a:gd name="connsiteX14" fmla="*/ 2013146 w 5160871"/>
              <a:gd name="connsiteY14" fmla="*/ 0 h 6898944"/>
              <a:gd name="connsiteX0" fmla="*/ 606005 w 5925146"/>
              <a:gd name="connsiteY0" fmla="*/ 4985698 h 6898944"/>
              <a:gd name="connsiteX1" fmla="*/ 2665321 w 5925146"/>
              <a:gd name="connsiteY1" fmla="*/ 4985698 h 6898944"/>
              <a:gd name="connsiteX2" fmla="*/ 2154851 w 5925146"/>
              <a:gd name="connsiteY2" fmla="*/ 6871648 h 6898944"/>
              <a:gd name="connsiteX3" fmla="*/ 0 w 5925146"/>
              <a:gd name="connsiteY3" fmla="*/ 6898944 h 6898944"/>
              <a:gd name="connsiteX4" fmla="*/ 606005 w 5925146"/>
              <a:gd name="connsiteY4" fmla="*/ 4985698 h 6898944"/>
              <a:gd name="connsiteX5" fmla="*/ 3975011 w 5925146"/>
              <a:gd name="connsiteY5" fmla="*/ 661348 h 6898944"/>
              <a:gd name="connsiteX6" fmla="*/ 5925146 w 5925146"/>
              <a:gd name="connsiteY6" fmla="*/ 661348 h 6898944"/>
              <a:gd name="connsiteX7" fmla="*/ 3851181 w 5925146"/>
              <a:gd name="connsiteY7" fmla="*/ 5500048 h 6898944"/>
              <a:gd name="connsiteX8" fmla="*/ 2665321 w 5925146"/>
              <a:gd name="connsiteY8" fmla="*/ 5500048 h 6898944"/>
              <a:gd name="connsiteX9" fmla="*/ 3975011 w 5925146"/>
              <a:gd name="connsiteY9" fmla="*/ 661348 h 6898944"/>
              <a:gd name="connsiteX10" fmla="*/ 2013146 w 5925146"/>
              <a:gd name="connsiteY10" fmla="*/ 0 h 6898944"/>
              <a:gd name="connsiteX11" fmla="*/ 4017871 w 5925146"/>
              <a:gd name="connsiteY11" fmla="*/ 13648 h 6898944"/>
              <a:gd name="connsiteX12" fmla="*/ 2708181 w 5925146"/>
              <a:gd name="connsiteY12" fmla="*/ 4852348 h 6898944"/>
              <a:gd name="connsiteX13" fmla="*/ 648864 w 5925146"/>
              <a:gd name="connsiteY13" fmla="*/ 4865996 h 6898944"/>
              <a:gd name="connsiteX14" fmla="*/ 2013146 w 5925146"/>
              <a:gd name="connsiteY14" fmla="*/ 0 h 6898944"/>
              <a:gd name="connsiteX0" fmla="*/ 606005 w 5925146"/>
              <a:gd name="connsiteY0" fmla="*/ 4985698 h 6898944"/>
              <a:gd name="connsiteX1" fmla="*/ 2665321 w 5925146"/>
              <a:gd name="connsiteY1" fmla="*/ 4985698 h 6898944"/>
              <a:gd name="connsiteX2" fmla="*/ 2154851 w 5925146"/>
              <a:gd name="connsiteY2" fmla="*/ 6871648 h 6898944"/>
              <a:gd name="connsiteX3" fmla="*/ 0 w 5925146"/>
              <a:gd name="connsiteY3" fmla="*/ 6898944 h 6898944"/>
              <a:gd name="connsiteX4" fmla="*/ 606005 w 5925146"/>
              <a:gd name="connsiteY4" fmla="*/ 4985698 h 6898944"/>
              <a:gd name="connsiteX5" fmla="*/ 3975011 w 5925146"/>
              <a:gd name="connsiteY5" fmla="*/ 661348 h 6898944"/>
              <a:gd name="connsiteX6" fmla="*/ 5925146 w 5925146"/>
              <a:gd name="connsiteY6" fmla="*/ 661348 h 6898944"/>
              <a:gd name="connsiteX7" fmla="*/ 4670047 w 5925146"/>
              <a:gd name="connsiteY7" fmla="*/ 5500048 h 6898944"/>
              <a:gd name="connsiteX8" fmla="*/ 2665321 w 5925146"/>
              <a:gd name="connsiteY8" fmla="*/ 5500048 h 6898944"/>
              <a:gd name="connsiteX9" fmla="*/ 3975011 w 5925146"/>
              <a:gd name="connsiteY9" fmla="*/ 661348 h 6898944"/>
              <a:gd name="connsiteX10" fmla="*/ 2013146 w 5925146"/>
              <a:gd name="connsiteY10" fmla="*/ 0 h 6898944"/>
              <a:gd name="connsiteX11" fmla="*/ 4017871 w 5925146"/>
              <a:gd name="connsiteY11" fmla="*/ 13648 h 6898944"/>
              <a:gd name="connsiteX12" fmla="*/ 2708181 w 5925146"/>
              <a:gd name="connsiteY12" fmla="*/ 4852348 h 6898944"/>
              <a:gd name="connsiteX13" fmla="*/ 648864 w 5925146"/>
              <a:gd name="connsiteY13" fmla="*/ 4865996 h 6898944"/>
              <a:gd name="connsiteX14" fmla="*/ 2013146 w 5925146"/>
              <a:gd name="connsiteY14" fmla="*/ 0 h 6898944"/>
              <a:gd name="connsiteX0" fmla="*/ 606005 w 5925146"/>
              <a:gd name="connsiteY0" fmla="*/ 4985698 h 6898944"/>
              <a:gd name="connsiteX1" fmla="*/ 2665321 w 5925146"/>
              <a:gd name="connsiteY1" fmla="*/ 4985698 h 6898944"/>
              <a:gd name="connsiteX2" fmla="*/ 2154851 w 5925146"/>
              <a:gd name="connsiteY2" fmla="*/ 6871648 h 6898944"/>
              <a:gd name="connsiteX3" fmla="*/ 0 w 5925146"/>
              <a:gd name="connsiteY3" fmla="*/ 6898944 h 6898944"/>
              <a:gd name="connsiteX4" fmla="*/ 606005 w 5925146"/>
              <a:gd name="connsiteY4" fmla="*/ 4985698 h 6898944"/>
              <a:gd name="connsiteX5" fmla="*/ 3975011 w 5925146"/>
              <a:gd name="connsiteY5" fmla="*/ 661348 h 6898944"/>
              <a:gd name="connsiteX6" fmla="*/ 5925146 w 5925146"/>
              <a:gd name="connsiteY6" fmla="*/ 661348 h 6898944"/>
              <a:gd name="connsiteX7" fmla="*/ 4738285 w 5925146"/>
              <a:gd name="connsiteY7" fmla="*/ 5513696 h 6898944"/>
              <a:gd name="connsiteX8" fmla="*/ 2665321 w 5925146"/>
              <a:gd name="connsiteY8" fmla="*/ 5500048 h 6898944"/>
              <a:gd name="connsiteX9" fmla="*/ 3975011 w 5925146"/>
              <a:gd name="connsiteY9" fmla="*/ 661348 h 6898944"/>
              <a:gd name="connsiteX10" fmla="*/ 2013146 w 5925146"/>
              <a:gd name="connsiteY10" fmla="*/ 0 h 6898944"/>
              <a:gd name="connsiteX11" fmla="*/ 4017871 w 5925146"/>
              <a:gd name="connsiteY11" fmla="*/ 13648 h 6898944"/>
              <a:gd name="connsiteX12" fmla="*/ 2708181 w 5925146"/>
              <a:gd name="connsiteY12" fmla="*/ 4852348 h 6898944"/>
              <a:gd name="connsiteX13" fmla="*/ 648864 w 5925146"/>
              <a:gd name="connsiteY13" fmla="*/ 4865996 h 6898944"/>
              <a:gd name="connsiteX14" fmla="*/ 2013146 w 5925146"/>
              <a:gd name="connsiteY14" fmla="*/ 0 h 6898944"/>
              <a:gd name="connsiteX0" fmla="*/ 606005 w 5925146"/>
              <a:gd name="connsiteY0" fmla="*/ 4972050 h 6885296"/>
              <a:gd name="connsiteX1" fmla="*/ 2665321 w 5925146"/>
              <a:gd name="connsiteY1" fmla="*/ 4972050 h 6885296"/>
              <a:gd name="connsiteX2" fmla="*/ 2154851 w 5925146"/>
              <a:gd name="connsiteY2" fmla="*/ 6858000 h 6885296"/>
              <a:gd name="connsiteX3" fmla="*/ 0 w 5925146"/>
              <a:gd name="connsiteY3" fmla="*/ 6885296 h 6885296"/>
              <a:gd name="connsiteX4" fmla="*/ 606005 w 5925146"/>
              <a:gd name="connsiteY4" fmla="*/ 4972050 h 6885296"/>
              <a:gd name="connsiteX5" fmla="*/ 3975011 w 5925146"/>
              <a:gd name="connsiteY5" fmla="*/ 647700 h 6885296"/>
              <a:gd name="connsiteX6" fmla="*/ 5925146 w 5925146"/>
              <a:gd name="connsiteY6" fmla="*/ 647700 h 6885296"/>
              <a:gd name="connsiteX7" fmla="*/ 4738285 w 5925146"/>
              <a:gd name="connsiteY7" fmla="*/ 5500048 h 6885296"/>
              <a:gd name="connsiteX8" fmla="*/ 2665321 w 5925146"/>
              <a:gd name="connsiteY8" fmla="*/ 5486400 h 6885296"/>
              <a:gd name="connsiteX9" fmla="*/ 3975011 w 5925146"/>
              <a:gd name="connsiteY9" fmla="*/ 647700 h 6885296"/>
              <a:gd name="connsiteX10" fmla="*/ 2054090 w 5925146"/>
              <a:gd name="connsiteY10" fmla="*/ 0 h 6885296"/>
              <a:gd name="connsiteX11" fmla="*/ 4017871 w 5925146"/>
              <a:gd name="connsiteY11" fmla="*/ 0 h 6885296"/>
              <a:gd name="connsiteX12" fmla="*/ 2708181 w 5925146"/>
              <a:gd name="connsiteY12" fmla="*/ 4838700 h 6885296"/>
              <a:gd name="connsiteX13" fmla="*/ 648864 w 5925146"/>
              <a:gd name="connsiteY13" fmla="*/ 4852348 h 6885296"/>
              <a:gd name="connsiteX14" fmla="*/ 2054090 w 5925146"/>
              <a:gd name="connsiteY14" fmla="*/ 0 h 6885296"/>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3384 w 5890245"/>
              <a:gd name="connsiteY7" fmla="*/ 5500048 h 6864355"/>
              <a:gd name="connsiteX8" fmla="*/ 2630420 w 5890245"/>
              <a:gd name="connsiteY8" fmla="*/ 5486400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73280 w 5890245"/>
              <a:gd name="connsiteY12" fmla="*/ 483870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10364 w 5890245"/>
              <a:gd name="connsiteY7" fmla="*/ 5479108 h 6864355"/>
              <a:gd name="connsiteX8" fmla="*/ 2630420 w 5890245"/>
              <a:gd name="connsiteY8" fmla="*/ 5486400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73280 w 5890245"/>
              <a:gd name="connsiteY12" fmla="*/ 483870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4922 w 5890245"/>
              <a:gd name="connsiteY7" fmla="*/ 5506323 h 6864355"/>
              <a:gd name="connsiteX8" fmla="*/ 2630420 w 5890245"/>
              <a:gd name="connsiteY8" fmla="*/ 5486400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73280 w 5890245"/>
              <a:gd name="connsiteY12" fmla="*/ 483870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4922 w 5890245"/>
              <a:gd name="connsiteY7" fmla="*/ 5506323 h 6864355"/>
              <a:gd name="connsiteX8" fmla="*/ 2630420 w 5890245"/>
              <a:gd name="connsiteY8" fmla="*/ 5486400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69142 w 5890245"/>
              <a:gd name="connsiteY12" fmla="*/ 485525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4922 w 5890245"/>
              <a:gd name="connsiteY7" fmla="*/ 5506323 h 6864355"/>
              <a:gd name="connsiteX8" fmla="*/ 2630420 w 5890245"/>
              <a:gd name="connsiteY8" fmla="*/ 5486400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69142 w 5890245"/>
              <a:gd name="connsiteY12" fmla="*/ 485525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4922 w 5890245"/>
              <a:gd name="connsiteY7" fmla="*/ 5506323 h 6864355"/>
              <a:gd name="connsiteX8" fmla="*/ 2626282 w 5890245"/>
              <a:gd name="connsiteY8" fmla="*/ 5502951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69142 w 5890245"/>
              <a:gd name="connsiteY12" fmla="*/ 485525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4922 w 5890245"/>
              <a:gd name="connsiteY7" fmla="*/ 5506323 h 6864355"/>
              <a:gd name="connsiteX8" fmla="*/ 2618007 w 5890245"/>
              <a:gd name="connsiteY8" fmla="*/ 5515364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69142 w 5890245"/>
              <a:gd name="connsiteY12" fmla="*/ 485525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4922 w 5890245"/>
              <a:gd name="connsiteY7" fmla="*/ 5506323 h 6864355"/>
              <a:gd name="connsiteX8" fmla="*/ 2618007 w 5890245"/>
              <a:gd name="connsiteY8" fmla="*/ 5515364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69142 w 5890245"/>
              <a:gd name="connsiteY12" fmla="*/ 485525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4922 w 5890245"/>
              <a:gd name="connsiteY7" fmla="*/ 5506323 h 6864355"/>
              <a:gd name="connsiteX8" fmla="*/ 2618007 w 5890245"/>
              <a:gd name="connsiteY8" fmla="*/ 5515364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69142 w 5890245"/>
              <a:gd name="connsiteY12" fmla="*/ 4855250 h 6864355"/>
              <a:gd name="connsiteX13" fmla="*/ 613963 w 5890245"/>
              <a:gd name="connsiteY13" fmla="*/ 4852348 h 6864355"/>
              <a:gd name="connsiteX14" fmla="*/ 2019189 w 5890245"/>
              <a:gd name="connsiteY14" fmla="*/ 0 h 6864355"/>
              <a:gd name="connsiteX0" fmla="*/ 571104 w 5890245"/>
              <a:gd name="connsiteY0" fmla="*/ 4972050 h 6864355"/>
              <a:gd name="connsiteX1" fmla="*/ 2630420 w 5890245"/>
              <a:gd name="connsiteY1" fmla="*/ 4972050 h 6864355"/>
              <a:gd name="connsiteX2" fmla="*/ 2119950 w 5890245"/>
              <a:gd name="connsiteY2" fmla="*/ 6858000 h 6864355"/>
              <a:gd name="connsiteX3" fmla="*/ 0 w 5890245"/>
              <a:gd name="connsiteY3" fmla="*/ 6864355 h 6864355"/>
              <a:gd name="connsiteX4" fmla="*/ 571104 w 5890245"/>
              <a:gd name="connsiteY4" fmla="*/ 4972050 h 6864355"/>
              <a:gd name="connsiteX5" fmla="*/ 3940110 w 5890245"/>
              <a:gd name="connsiteY5" fmla="*/ 647700 h 6864355"/>
              <a:gd name="connsiteX6" fmla="*/ 5890245 w 5890245"/>
              <a:gd name="connsiteY6" fmla="*/ 647700 h 6864355"/>
              <a:gd name="connsiteX7" fmla="*/ 4700785 w 5890245"/>
              <a:gd name="connsiteY7" fmla="*/ 5518735 h 6864355"/>
              <a:gd name="connsiteX8" fmla="*/ 2618007 w 5890245"/>
              <a:gd name="connsiteY8" fmla="*/ 5515364 h 6864355"/>
              <a:gd name="connsiteX9" fmla="*/ 3940110 w 5890245"/>
              <a:gd name="connsiteY9" fmla="*/ 647700 h 6864355"/>
              <a:gd name="connsiteX10" fmla="*/ 2019189 w 5890245"/>
              <a:gd name="connsiteY10" fmla="*/ 0 h 6864355"/>
              <a:gd name="connsiteX11" fmla="*/ 3982970 w 5890245"/>
              <a:gd name="connsiteY11" fmla="*/ 0 h 6864355"/>
              <a:gd name="connsiteX12" fmla="*/ 2669142 w 5890245"/>
              <a:gd name="connsiteY12" fmla="*/ 4855250 h 6864355"/>
              <a:gd name="connsiteX13" fmla="*/ 613963 w 5890245"/>
              <a:gd name="connsiteY13" fmla="*/ 4852348 h 6864355"/>
              <a:gd name="connsiteX14" fmla="*/ 2019189 w 5890245"/>
              <a:gd name="connsiteY14" fmla="*/ 0 h 6864355"/>
              <a:gd name="connsiteX0" fmla="*/ 575241 w 5894382"/>
              <a:gd name="connsiteY0" fmla="*/ 4972050 h 6858000"/>
              <a:gd name="connsiteX1" fmla="*/ 2634557 w 5894382"/>
              <a:gd name="connsiteY1" fmla="*/ 4972050 h 6858000"/>
              <a:gd name="connsiteX2" fmla="*/ 2124087 w 5894382"/>
              <a:gd name="connsiteY2" fmla="*/ 6858000 h 6858000"/>
              <a:gd name="connsiteX3" fmla="*/ 0 w 5894382"/>
              <a:gd name="connsiteY3" fmla="*/ 6856080 h 6858000"/>
              <a:gd name="connsiteX4" fmla="*/ 575241 w 5894382"/>
              <a:gd name="connsiteY4" fmla="*/ 4972050 h 6858000"/>
              <a:gd name="connsiteX5" fmla="*/ 3944247 w 5894382"/>
              <a:gd name="connsiteY5" fmla="*/ 647700 h 6858000"/>
              <a:gd name="connsiteX6" fmla="*/ 5894382 w 5894382"/>
              <a:gd name="connsiteY6" fmla="*/ 647700 h 6858000"/>
              <a:gd name="connsiteX7" fmla="*/ 4704922 w 5894382"/>
              <a:gd name="connsiteY7" fmla="*/ 5518735 h 6858000"/>
              <a:gd name="connsiteX8" fmla="*/ 2622144 w 5894382"/>
              <a:gd name="connsiteY8" fmla="*/ 5515364 h 6858000"/>
              <a:gd name="connsiteX9" fmla="*/ 3944247 w 5894382"/>
              <a:gd name="connsiteY9" fmla="*/ 647700 h 6858000"/>
              <a:gd name="connsiteX10" fmla="*/ 2023326 w 5894382"/>
              <a:gd name="connsiteY10" fmla="*/ 0 h 6858000"/>
              <a:gd name="connsiteX11" fmla="*/ 3987107 w 5894382"/>
              <a:gd name="connsiteY11" fmla="*/ 0 h 6858000"/>
              <a:gd name="connsiteX12" fmla="*/ 2673279 w 5894382"/>
              <a:gd name="connsiteY12" fmla="*/ 4855250 h 6858000"/>
              <a:gd name="connsiteX13" fmla="*/ 618100 w 5894382"/>
              <a:gd name="connsiteY13" fmla="*/ 4852348 h 6858000"/>
              <a:gd name="connsiteX14" fmla="*/ 2023326 w 5894382"/>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94382" h="6858000">
                <a:moveTo>
                  <a:pt x="575241" y="4972050"/>
                </a:moveTo>
                <a:lnTo>
                  <a:pt x="2634557" y="4972050"/>
                </a:lnTo>
                <a:lnTo>
                  <a:pt x="2124087" y="6858000"/>
                </a:lnTo>
                <a:lnTo>
                  <a:pt x="0" y="6856080"/>
                </a:lnTo>
                <a:lnTo>
                  <a:pt x="575241" y="4972050"/>
                </a:lnTo>
                <a:close/>
                <a:moveTo>
                  <a:pt x="3944247" y="647700"/>
                </a:moveTo>
                <a:lnTo>
                  <a:pt x="5894382" y="647700"/>
                </a:lnTo>
                <a:lnTo>
                  <a:pt x="4704922" y="5518735"/>
                </a:lnTo>
                <a:lnTo>
                  <a:pt x="2622144" y="5515364"/>
                </a:lnTo>
                <a:lnTo>
                  <a:pt x="3944247" y="647700"/>
                </a:lnTo>
                <a:close/>
                <a:moveTo>
                  <a:pt x="2023326" y="0"/>
                </a:moveTo>
                <a:lnTo>
                  <a:pt x="3987107" y="0"/>
                </a:lnTo>
                <a:lnTo>
                  <a:pt x="2673279" y="4855250"/>
                </a:lnTo>
                <a:cubicBezTo>
                  <a:pt x="2670915" y="4854283"/>
                  <a:pt x="1303160" y="4853315"/>
                  <a:pt x="618100" y="4852348"/>
                </a:cubicBezTo>
                <a:cubicBezTo>
                  <a:pt x="1054663" y="3239448"/>
                  <a:pt x="1586763" y="1612900"/>
                  <a:pt x="2023326"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US" dirty="0" err="1"/>
              <a:t>Lisää</a:t>
            </a:r>
            <a:r>
              <a:rPr lang="en-US" dirty="0"/>
              <a:t> </a:t>
            </a:r>
            <a:r>
              <a:rPr lang="en-US" dirty="0" err="1"/>
              <a:t>kuva</a:t>
            </a:r>
            <a:endParaRPr lang="en-US" dirty="0"/>
          </a:p>
        </p:txBody>
      </p:sp>
      <p:sp>
        <p:nvSpPr>
          <p:cNvPr id="10" name="Content Placeholder 4">
            <a:extLst>
              <a:ext uri="{FF2B5EF4-FFF2-40B4-BE49-F238E27FC236}">
                <a16:creationId xmlns:a16="http://schemas.microsoft.com/office/drawing/2014/main" id="{D879FAA7-66AC-7A4E-A93A-3C5F321DA3DF}"/>
              </a:ext>
            </a:extLst>
          </p:cNvPr>
          <p:cNvSpPr>
            <a:spLocks noGrp="1"/>
          </p:cNvSpPr>
          <p:nvPr>
            <p:ph sz="quarter" idx="18" hasCustomPrompt="1"/>
          </p:nvPr>
        </p:nvSpPr>
        <p:spPr>
          <a:xfrm>
            <a:off x="6905948" y="1670035"/>
            <a:ext cx="4747336" cy="4206354"/>
          </a:xfrm>
        </p:spPr>
        <p:txBody>
          <a:bodyPr/>
          <a:lstStyle>
            <a:lvl1pPr>
              <a:buNone/>
              <a:defRPr/>
            </a:lvl1pPr>
            <a:lvl2pPr>
              <a:buNone/>
              <a:defRPr/>
            </a:lvl2pPr>
            <a:lvl3pPr>
              <a:buNone/>
              <a:defRPr/>
            </a:lvl3pPr>
            <a:lvl4pPr>
              <a:buNone/>
              <a:defRPr/>
            </a:lvl4pPr>
            <a:lvl5pPr>
              <a:buNone/>
              <a:defRPr/>
            </a:lvl5pPr>
          </a:lstStyle>
          <a:p>
            <a:pPr lvl="0"/>
            <a:r>
              <a:rPr lang="en-US" dirty="0" err="1"/>
              <a:t>Muokkaa</a:t>
            </a:r>
            <a:r>
              <a:rPr lang="en-US" dirty="0"/>
              <a:t> </a:t>
            </a:r>
            <a:r>
              <a:rPr lang="en-US" dirty="0" err="1"/>
              <a:t>tekstiä</a:t>
            </a:r>
            <a:endParaRPr lang="en-US" dirty="0"/>
          </a:p>
        </p:txBody>
      </p:sp>
      <p:sp>
        <p:nvSpPr>
          <p:cNvPr id="11" name="Title 1">
            <a:extLst>
              <a:ext uri="{FF2B5EF4-FFF2-40B4-BE49-F238E27FC236}">
                <a16:creationId xmlns:a16="http://schemas.microsoft.com/office/drawing/2014/main" id="{3672D9A2-97D3-FD46-88C5-E32A30C5E798}"/>
              </a:ext>
            </a:extLst>
          </p:cNvPr>
          <p:cNvSpPr>
            <a:spLocks noGrp="1"/>
          </p:cNvSpPr>
          <p:nvPr>
            <p:ph type="title" hasCustomPrompt="1"/>
          </p:nvPr>
        </p:nvSpPr>
        <p:spPr>
          <a:xfrm>
            <a:off x="6905948" y="969811"/>
            <a:ext cx="4753509" cy="700223"/>
          </a:xfrm>
        </p:spPr>
        <p:txBody>
          <a:bodyPr anchor="t">
            <a:normAutofit/>
          </a:bodyPr>
          <a:lstStyle>
            <a:lvl1pPr algn="l">
              <a:defRPr sz="2400">
                <a:solidFill>
                  <a:schemeClr val="accent1"/>
                </a:solidFill>
              </a:defRPr>
            </a:lvl1pPr>
          </a:lstStyle>
          <a:p>
            <a:r>
              <a:rPr lang="fi-FI" dirty="0"/>
              <a:t>MUOKKAA TEKSTIÄ</a:t>
            </a:r>
            <a:endParaRPr lang="en-US" dirty="0"/>
          </a:p>
        </p:txBody>
      </p:sp>
    </p:spTree>
    <p:extLst>
      <p:ext uri="{BB962C8B-B14F-4D97-AF65-F5344CB8AC3E}">
        <p14:creationId xmlns:p14="http://schemas.microsoft.com/office/powerpoint/2010/main" val="3774659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CFCD60A-1077-824A-99E0-3D59F63D66A6}"/>
              </a:ext>
            </a:extLst>
          </p:cNvPr>
          <p:cNvSpPr>
            <a:spLocks noGrp="1"/>
          </p:cNvSpPr>
          <p:nvPr>
            <p:ph type="title" hasCustomPrompt="1"/>
          </p:nvPr>
        </p:nvSpPr>
        <p:spPr>
          <a:xfrm>
            <a:off x="4622729" y="420005"/>
            <a:ext cx="6990621" cy="1263940"/>
          </a:xfrm>
        </p:spPr>
        <p:txBody>
          <a:bodyPr/>
          <a:lstStyle>
            <a:lvl1pPr>
              <a:defRPr sz="2400">
                <a:solidFill>
                  <a:schemeClr val="accent1"/>
                </a:solidFill>
              </a:defRPr>
            </a:lvl1pPr>
          </a:lstStyle>
          <a:p>
            <a:r>
              <a:rPr lang="en-US" dirty="0"/>
              <a:t>MUOKKAA TEKSTIÄ</a:t>
            </a:r>
            <a:endParaRPr lang="fi-FI" dirty="0"/>
          </a:p>
        </p:txBody>
      </p:sp>
      <p:sp>
        <p:nvSpPr>
          <p:cNvPr id="5" name="Content Placeholder 4">
            <a:extLst>
              <a:ext uri="{FF2B5EF4-FFF2-40B4-BE49-F238E27FC236}">
                <a16:creationId xmlns:a16="http://schemas.microsoft.com/office/drawing/2014/main" id="{8A5A7CDB-DEA7-7D42-9B94-87B14505205A}"/>
              </a:ext>
            </a:extLst>
          </p:cNvPr>
          <p:cNvSpPr>
            <a:spLocks noGrp="1"/>
          </p:cNvSpPr>
          <p:nvPr>
            <p:ph sz="quarter" idx="18" hasCustomPrompt="1"/>
          </p:nvPr>
        </p:nvSpPr>
        <p:spPr>
          <a:xfrm>
            <a:off x="4622729" y="1683946"/>
            <a:ext cx="6982886" cy="4185500"/>
          </a:xfrm>
        </p:spPr>
        <p:txBody>
          <a:bodyPr/>
          <a:lstStyle>
            <a:lvl2pPr>
              <a:defRPr/>
            </a:lvl2pPr>
            <a:lvl3pPr>
              <a:defRPr/>
            </a:lvl3pPr>
            <a:lvl4pPr>
              <a:defRPr/>
            </a:lvl4pPr>
            <a:lvl5pPr>
              <a:defRPr/>
            </a:lvl5pPr>
          </a:lstStyle>
          <a:p>
            <a:pPr lvl="0"/>
            <a:r>
              <a:rPr lang="en-US" dirty="0" err="1"/>
              <a:t>Muokkaa</a:t>
            </a:r>
            <a:r>
              <a:rPr lang="en-US" dirty="0"/>
              <a:t> </a:t>
            </a:r>
            <a:r>
              <a:rPr lang="en-US" dirty="0" err="1"/>
              <a:t>tekstiä</a:t>
            </a:r>
            <a:endParaRPr lang="en-US" dirty="0"/>
          </a:p>
          <a:p>
            <a:pPr lvl="1"/>
            <a:r>
              <a:rPr lang="en-US" dirty="0" err="1"/>
              <a:t>Toinen</a:t>
            </a:r>
            <a:r>
              <a:rPr lang="en-US" dirty="0"/>
              <a:t> </a:t>
            </a:r>
            <a:r>
              <a:rPr lang="en-US" dirty="0" err="1"/>
              <a:t>taso</a:t>
            </a:r>
            <a:endParaRPr lang="en-US" dirty="0"/>
          </a:p>
          <a:p>
            <a:pPr lvl="2"/>
            <a:r>
              <a:rPr lang="en-US" dirty="0" err="1"/>
              <a:t>Kolmas</a:t>
            </a:r>
            <a:r>
              <a:rPr lang="en-US" dirty="0"/>
              <a:t> </a:t>
            </a:r>
            <a:r>
              <a:rPr lang="en-US" dirty="0" err="1"/>
              <a:t>taso</a:t>
            </a:r>
            <a:endParaRPr lang="en-US" dirty="0"/>
          </a:p>
          <a:p>
            <a:pPr lvl="3"/>
            <a:r>
              <a:rPr lang="en-US" dirty="0" err="1"/>
              <a:t>Neljäs</a:t>
            </a:r>
            <a:r>
              <a:rPr lang="en-US" dirty="0"/>
              <a:t> </a:t>
            </a:r>
            <a:r>
              <a:rPr lang="en-US" dirty="0" err="1"/>
              <a:t>taso</a:t>
            </a:r>
            <a:endParaRPr lang="en-US" dirty="0"/>
          </a:p>
          <a:p>
            <a:pPr lvl="4"/>
            <a:r>
              <a:rPr lang="en-US" dirty="0" err="1"/>
              <a:t>Viides</a:t>
            </a:r>
            <a:r>
              <a:rPr lang="en-US" dirty="0"/>
              <a:t> </a:t>
            </a:r>
            <a:r>
              <a:rPr lang="en-US" dirty="0" err="1"/>
              <a:t>taso</a:t>
            </a:r>
            <a:endParaRPr lang="fi-FI" dirty="0"/>
          </a:p>
        </p:txBody>
      </p:sp>
      <p:sp>
        <p:nvSpPr>
          <p:cNvPr id="2" name="Rectangle 1">
            <a:extLst>
              <a:ext uri="{FF2B5EF4-FFF2-40B4-BE49-F238E27FC236}">
                <a16:creationId xmlns:a16="http://schemas.microsoft.com/office/drawing/2014/main" id="{AD3BC4D8-B7CC-784C-9616-613F3A733200}"/>
              </a:ext>
            </a:extLst>
          </p:cNvPr>
          <p:cNvSpPr/>
          <p:nvPr userDrawn="1"/>
        </p:nvSpPr>
        <p:spPr>
          <a:xfrm>
            <a:off x="0" y="0"/>
            <a:ext cx="23241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dirty="0" err="1">
              <a:solidFill>
                <a:schemeClr val="bg1"/>
              </a:solidFill>
              <a:latin typeface="Open Sans" panose="020B0606030504020204" pitchFamily="34" charset="0"/>
              <a:ea typeface="Muli" charset="0"/>
              <a:cs typeface="Muli" charset="0"/>
            </a:endParaRPr>
          </a:p>
        </p:txBody>
      </p:sp>
      <p:sp>
        <p:nvSpPr>
          <p:cNvPr id="6" name="Picture Placeholder 5">
            <a:extLst>
              <a:ext uri="{FF2B5EF4-FFF2-40B4-BE49-F238E27FC236}">
                <a16:creationId xmlns:a16="http://schemas.microsoft.com/office/drawing/2014/main" id="{886F82B0-12D0-4241-9B13-095AF4F491C6}"/>
              </a:ext>
            </a:extLst>
          </p:cNvPr>
          <p:cNvSpPr>
            <a:spLocks noGrp="1"/>
          </p:cNvSpPr>
          <p:nvPr>
            <p:ph type="pic" sz="quarter" idx="11" hasCustomPrompt="1"/>
          </p:nvPr>
        </p:nvSpPr>
        <p:spPr>
          <a:xfrm>
            <a:off x="444500" y="420006"/>
            <a:ext cx="3733800" cy="5449440"/>
          </a:xfrm>
          <a:prstGeom prst="rect">
            <a:avLst/>
          </a:prstGeom>
        </p:spPr>
        <p:txBody>
          <a:bodyPr/>
          <a:lstStyle>
            <a:lvl1pPr>
              <a:buClr>
                <a:schemeClr val="bg1"/>
              </a:buClr>
              <a:defRPr>
                <a:solidFill>
                  <a:schemeClr val="bg1"/>
                </a:solidFill>
              </a:defRPr>
            </a:lvl1pPr>
          </a:lstStyle>
          <a:p>
            <a:r>
              <a:rPr lang="en-US" dirty="0" err="1"/>
              <a:t>Lisää</a:t>
            </a:r>
            <a:r>
              <a:rPr lang="en-US" dirty="0"/>
              <a:t> </a:t>
            </a:r>
            <a:r>
              <a:rPr lang="en-US" dirty="0" err="1"/>
              <a:t>kuva</a:t>
            </a:r>
            <a:endParaRPr lang="en-US" dirty="0"/>
          </a:p>
        </p:txBody>
      </p:sp>
    </p:spTree>
    <p:extLst>
      <p:ext uri="{BB962C8B-B14F-4D97-AF65-F5344CB8AC3E}">
        <p14:creationId xmlns:p14="http://schemas.microsoft.com/office/powerpoint/2010/main" val="3537597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065D2B39-417B-9044-A156-22152C6FB3B9}"/>
              </a:ext>
            </a:extLst>
          </p:cNvPr>
          <p:cNvSpPr>
            <a:spLocks noGrp="1"/>
          </p:cNvSpPr>
          <p:nvPr>
            <p:ph type="pic" sz="quarter" idx="10" hasCustomPrompt="1"/>
          </p:nvPr>
        </p:nvSpPr>
        <p:spPr>
          <a:xfrm>
            <a:off x="586386" y="472515"/>
            <a:ext cx="5726806" cy="5396528"/>
          </a:xfrm>
        </p:spPr>
        <p:txBody>
          <a:bodyPr/>
          <a:lstStyle/>
          <a:p>
            <a:r>
              <a:rPr lang="fi-FI" dirty="0"/>
              <a:t>Lisää kuva</a:t>
            </a:r>
          </a:p>
        </p:txBody>
      </p:sp>
      <p:sp>
        <p:nvSpPr>
          <p:cNvPr id="12" name="Content Placeholder 4">
            <a:extLst>
              <a:ext uri="{FF2B5EF4-FFF2-40B4-BE49-F238E27FC236}">
                <a16:creationId xmlns:a16="http://schemas.microsoft.com/office/drawing/2014/main" id="{A35303C0-09EA-E64B-9611-11F9337FB282}"/>
              </a:ext>
            </a:extLst>
          </p:cNvPr>
          <p:cNvSpPr>
            <a:spLocks noGrp="1"/>
          </p:cNvSpPr>
          <p:nvPr>
            <p:ph sz="quarter" idx="18" hasCustomPrompt="1"/>
          </p:nvPr>
        </p:nvSpPr>
        <p:spPr>
          <a:xfrm>
            <a:off x="6743699" y="1738265"/>
            <a:ext cx="4861915" cy="4130778"/>
          </a:xfrm>
        </p:spPr>
        <p:txBody>
          <a:bodyPr/>
          <a:lstStyle>
            <a:lvl2pPr>
              <a:defRPr/>
            </a:lvl2pPr>
            <a:lvl3pPr>
              <a:defRPr/>
            </a:lvl3pPr>
            <a:lvl4pPr>
              <a:defRPr/>
            </a:lvl4pPr>
            <a:lvl5pPr>
              <a:defRPr/>
            </a:lvl5pPr>
          </a:lstStyle>
          <a:p>
            <a:pPr lvl="0"/>
            <a:r>
              <a:rPr lang="en-US" dirty="0" err="1"/>
              <a:t>Muokkaa</a:t>
            </a:r>
            <a:r>
              <a:rPr lang="en-US" dirty="0"/>
              <a:t> </a:t>
            </a:r>
            <a:r>
              <a:rPr lang="en-US" dirty="0" err="1"/>
              <a:t>tekstiä</a:t>
            </a:r>
            <a:endParaRPr lang="en-US" dirty="0"/>
          </a:p>
          <a:p>
            <a:pPr lvl="1"/>
            <a:r>
              <a:rPr lang="en-US" dirty="0" err="1"/>
              <a:t>Toinen</a:t>
            </a:r>
            <a:r>
              <a:rPr lang="en-US" dirty="0"/>
              <a:t> </a:t>
            </a:r>
            <a:r>
              <a:rPr lang="en-US" dirty="0" err="1"/>
              <a:t>taso</a:t>
            </a:r>
            <a:endParaRPr lang="en-US" dirty="0"/>
          </a:p>
          <a:p>
            <a:pPr lvl="2"/>
            <a:r>
              <a:rPr lang="en-US" dirty="0" err="1"/>
              <a:t>Kolmas</a:t>
            </a:r>
            <a:r>
              <a:rPr lang="en-US" dirty="0"/>
              <a:t> </a:t>
            </a:r>
            <a:r>
              <a:rPr lang="en-US" dirty="0" err="1"/>
              <a:t>taso</a:t>
            </a:r>
            <a:endParaRPr lang="en-US" dirty="0"/>
          </a:p>
          <a:p>
            <a:pPr lvl="3"/>
            <a:r>
              <a:rPr lang="en-US" dirty="0" err="1"/>
              <a:t>Neljäs</a:t>
            </a:r>
            <a:r>
              <a:rPr lang="en-US" dirty="0"/>
              <a:t> </a:t>
            </a:r>
            <a:r>
              <a:rPr lang="en-US" dirty="0" err="1"/>
              <a:t>taso</a:t>
            </a:r>
            <a:endParaRPr lang="en-US" dirty="0"/>
          </a:p>
          <a:p>
            <a:pPr lvl="4"/>
            <a:r>
              <a:rPr lang="en-US" dirty="0" err="1"/>
              <a:t>Viides</a:t>
            </a:r>
            <a:r>
              <a:rPr lang="en-US" dirty="0"/>
              <a:t> </a:t>
            </a:r>
            <a:r>
              <a:rPr lang="en-US" dirty="0" err="1"/>
              <a:t>taso</a:t>
            </a:r>
            <a:endParaRPr lang="fi-FI" dirty="0"/>
          </a:p>
        </p:txBody>
      </p:sp>
      <p:sp>
        <p:nvSpPr>
          <p:cNvPr id="4" name="Title 3">
            <a:extLst>
              <a:ext uri="{FF2B5EF4-FFF2-40B4-BE49-F238E27FC236}">
                <a16:creationId xmlns:a16="http://schemas.microsoft.com/office/drawing/2014/main" id="{5CD1A648-46DF-664F-8524-5011A8CE0D8B}"/>
              </a:ext>
            </a:extLst>
          </p:cNvPr>
          <p:cNvSpPr>
            <a:spLocks noGrp="1"/>
          </p:cNvSpPr>
          <p:nvPr>
            <p:ph type="title" hasCustomPrompt="1"/>
          </p:nvPr>
        </p:nvSpPr>
        <p:spPr>
          <a:xfrm>
            <a:off x="6743699" y="472515"/>
            <a:ext cx="4861915" cy="1265750"/>
          </a:xfrm>
        </p:spPr>
        <p:txBody>
          <a:bodyPr/>
          <a:lstStyle>
            <a:lvl1pPr>
              <a:defRPr sz="2400">
                <a:solidFill>
                  <a:schemeClr val="accent1"/>
                </a:solidFill>
              </a:defRPr>
            </a:lvl1pPr>
          </a:lstStyle>
          <a:p>
            <a:r>
              <a:rPr lang="en-US" dirty="0"/>
              <a:t>MUOKKAA TEKSTIÄ</a:t>
            </a:r>
            <a:endParaRPr lang="fi-FI" dirty="0"/>
          </a:p>
        </p:txBody>
      </p:sp>
      <p:sp>
        <p:nvSpPr>
          <p:cNvPr id="8" name="Date Placeholder 2">
            <a:extLst>
              <a:ext uri="{FF2B5EF4-FFF2-40B4-BE49-F238E27FC236}">
                <a16:creationId xmlns:a16="http://schemas.microsoft.com/office/drawing/2014/main" id="{CBCBB4EE-A814-B544-93EB-AE1FFB4D5A81}"/>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334958C0-7F15-3D46-832C-7A2915FA0065}" type="datetime1">
              <a:rPr lang="fi-FI" smtClean="0"/>
              <a:t>14.10.2022</a:t>
            </a:fld>
            <a:endParaRPr lang="fi-FI"/>
          </a:p>
        </p:txBody>
      </p:sp>
      <p:sp>
        <p:nvSpPr>
          <p:cNvPr id="6" name="Alatunnisteen paikkamerkki 1">
            <a:extLst>
              <a:ext uri="{FF2B5EF4-FFF2-40B4-BE49-F238E27FC236}">
                <a16:creationId xmlns:a16="http://schemas.microsoft.com/office/drawing/2014/main" id="{3BCF701D-AF0D-5B48-BAA4-875F3C8BF0AF}"/>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dirty="0"/>
          </a:p>
        </p:txBody>
      </p:sp>
    </p:spTree>
    <p:extLst>
      <p:ext uri="{BB962C8B-B14F-4D97-AF65-F5344CB8AC3E}">
        <p14:creationId xmlns:p14="http://schemas.microsoft.com/office/powerpoint/2010/main" val="3676219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äliotsikko_1">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065D2B39-417B-9044-A156-22152C6FB3B9}"/>
              </a:ext>
            </a:extLst>
          </p:cNvPr>
          <p:cNvSpPr>
            <a:spLocks noGrp="1"/>
          </p:cNvSpPr>
          <p:nvPr>
            <p:ph type="pic" sz="quarter" idx="10" hasCustomPrompt="1"/>
          </p:nvPr>
        </p:nvSpPr>
        <p:spPr>
          <a:xfrm>
            <a:off x="994127" y="575586"/>
            <a:ext cx="1574902" cy="1577659"/>
          </a:xfrm>
        </p:spPr>
        <p:txBody>
          <a:bodyPr/>
          <a:lstStyle/>
          <a:p>
            <a:r>
              <a:rPr lang="fi-FI" dirty="0"/>
              <a:t>Lisää kuva</a:t>
            </a:r>
          </a:p>
        </p:txBody>
      </p:sp>
      <p:sp>
        <p:nvSpPr>
          <p:cNvPr id="14" name="Text Placeholder 7">
            <a:extLst>
              <a:ext uri="{FF2B5EF4-FFF2-40B4-BE49-F238E27FC236}">
                <a16:creationId xmlns:a16="http://schemas.microsoft.com/office/drawing/2014/main" id="{98878EB6-6D49-E84E-AA78-0AFE61F8B67A}"/>
              </a:ext>
            </a:extLst>
          </p:cNvPr>
          <p:cNvSpPr>
            <a:spLocks noGrp="1"/>
          </p:cNvSpPr>
          <p:nvPr>
            <p:ph type="body" sz="quarter" idx="13" hasCustomPrompt="1"/>
          </p:nvPr>
        </p:nvSpPr>
        <p:spPr>
          <a:xfrm>
            <a:off x="2743202" y="958178"/>
            <a:ext cx="2917408" cy="816424"/>
          </a:xfrm>
          <a:prstGeom prst="rect">
            <a:avLst/>
          </a:prstGeom>
        </p:spPr>
        <p:txBody>
          <a:bodyPr/>
          <a:lstStyle>
            <a:lvl1pPr marL="0" indent="0" algn="l">
              <a:lnSpc>
                <a:spcPct val="85000"/>
              </a:lnSpc>
              <a:buNone/>
              <a:defRPr sz="1800">
                <a:solidFill>
                  <a:schemeClr val="accent3"/>
                </a:solidFill>
              </a:defRPr>
            </a:lvl1pPr>
          </a:lstStyle>
          <a:p>
            <a:pPr lvl="0"/>
            <a:r>
              <a:rPr lang="fi-FI" dirty="0"/>
              <a:t>Muokkaa tekstiä</a:t>
            </a:r>
          </a:p>
        </p:txBody>
      </p:sp>
      <p:sp>
        <p:nvSpPr>
          <p:cNvPr id="7" name="Picture Placeholder 1">
            <a:extLst>
              <a:ext uri="{FF2B5EF4-FFF2-40B4-BE49-F238E27FC236}">
                <a16:creationId xmlns:a16="http://schemas.microsoft.com/office/drawing/2014/main" id="{F3374883-4626-8947-97D7-571D06B280B3}"/>
              </a:ext>
            </a:extLst>
          </p:cNvPr>
          <p:cNvSpPr>
            <a:spLocks noGrp="1"/>
          </p:cNvSpPr>
          <p:nvPr>
            <p:ph type="pic" sz="quarter" idx="14" hasCustomPrompt="1"/>
          </p:nvPr>
        </p:nvSpPr>
        <p:spPr>
          <a:xfrm>
            <a:off x="994127" y="2542510"/>
            <a:ext cx="1574902" cy="1577659"/>
          </a:xfrm>
        </p:spPr>
        <p:txBody>
          <a:bodyPr/>
          <a:lstStyle/>
          <a:p>
            <a:r>
              <a:rPr lang="fi-FI" dirty="0"/>
              <a:t>Lisää kuva</a:t>
            </a:r>
          </a:p>
        </p:txBody>
      </p:sp>
      <p:sp>
        <p:nvSpPr>
          <p:cNvPr id="11" name="Picture Placeholder 1">
            <a:extLst>
              <a:ext uri="{FF2B5EF4-FFF2-40B4-BE49-F238E27FC236}">
                <a16:creationId xmlns:a16="http://schemas.microsoft.com/office/drawing/2014/main" id="{381CB899-1520-4448-AF69-67B4D264BDAB}"/>
              </a:ext>
            </a:extLst>
          </p:cNvPr>
          <p:cNvSpPr>
            <a:spLocks noGrp="1"/>
          </p:cNvSpPr>
          <p:nvPr>
            <p:ph type="pic" sz="quarter" idx="15" hasCustomPrompt="1"/>
          </p:nvPr>
        </p:nvSpPr>
        <p:spPr>
          <a:xfrm>
            <a:off x="994127" y="4509434"/>
            <a:ext cx="1574902" cy="1577659"/>
          </a:xfrm>
        </p:spPr>
        <p:txBody>
          <a:bodyPr/>
          <a:lstStyle/>
          <a:p>
            <a:r>
              <a:rPr lang="fi-FI" dirty="0"/>
              <a:t>Lisää kuva</a:t>
            </a:r>
          </a:p>
        </p:txBody>
      </p:sp>
      <p:sp>
        <p:nvSpPr>
          <p:cNvPr id="15" name="Text Placeholder 7">
            <a:extLst>
              <a:ext uri="{FF2B5EF4-FFF2-40B4-BE49-F238E27FC236}">
                <a16:creationId xmlns:a16="http://schemas.microsoft.com/office/drawing/2014/main" id="{DDFDEB38-D808-B441-BCA1-5682BF357FCB}"/>
              </a:ext>
            </a:extLst>
          </p:cNvPr>
          <p:cNvSpPr>
            <a:spLocks noGrp="1"/>
          </p:cNvSpPr>
          <p:nvPr>
            <p:ph type="body" sz="quarter" idx="16" hasCustomPrompt="1"/>
          </p:nvPr>
        </p:nvSpPr>
        <p:spPr>
          <a:xfrm>
            <a:off x="2743164" y="2925102"/>
            <a:ext cx="2917408" cy="816424"/>
          </a:xfrm>
          <a:prstGeom prst="rect">
            <a:avLst/>
          </a:prstGeom>
        </p:spPr>
        <p:txBody>
          <a:bodyPr/>
          <a:lstStyle>
            <a:lvl1pPr marL="0" indent="0" algn="l">
              <a:lnSpc>
                <a:spcPct val="85000"/>
              </a:lnSpc>
              <a:buNone/>
              <a:defRPr sz="1800">
                <a:solidFill>
                  <a:schemeClr val="accent3"/>
                </a:solidFill>
              </a:defRPr>
            </a:lvl1pPr>
          </a:lstStyle>
          <a:p>
            <a:pPr lvl="0"/>
            <a:r>
              <a:rPr lang="fi-FI" dirty="0"/>
              <a:t>Muokkaa tekstiä</a:t>
            </a:r>
          </a:p>
        </p:txBody>
      </p:sp>
      <p:sp>
        <p:nvSpPr>
          <p:cNvPr id="17" name="Text Placeholder 7">
            <a:extLst>
              <a:ext uri="{FF2B5EF4-FFF2-40B4-BE49-F238E27FC236}">
                <a16:creationId xmlns:a16="http://schemas.microsoft.com/office/drawing/2014/main" id="{3122B655-A3DC-624A-9AB3-4B1D00F64DA3}"/>
              </a:ext>
            </a:extLst>
          </p:cNvPr>
          <p:cNvSpPr>
            <a:spLocks noGrp="1"/>
          </p:cNvSpPr>
          <p:nvPr>
            <p:ph type="body" sz="quarter" idx="17" hasCustomPrompt="1"/>
          </p:nvPr>
        </p:nvSpPr>
        <p:spPr>
          <a:xfrm>
            <a:off x="2743164" y="4892026"/>
            <a:ext cx="2917408" cy="816424"/>
          </a:xfrm>
          <a:prstGeom prst="rect">
            <a:avLst/>
          </a:prstGeom>
        </p:spPr>
        <p:txBody>
          <a:bodyPr/>
          <a:lstStyle>
            <a:lvl1pPr marL="0" indent="0" algn="l">
              <a:lnSpc>
                <a:spcPct val="85000"/>
              </a:lnSpc>
              <a:buNone/>
              <a:defRPr sz="1800">
                <a:solidFill>
                  <a:schemeClr val="accent3"/>
                </a:solidFill>
              </a:defRPr>
            </a:lvl1pPr>
          </a:lstStyle>
          <a:p>
            <a:pPr lvl="0"/>
            <a:r>
              <a:rPr lang="fi-FI" dirty="0"/>
              <a:t>Muokkaa tekstiä</a:t>
            </a:r>
          </a:p>
        </p:txBody>
      </p:sp>
      <p:sp>
        <p:nvSpPr>
          <p:cNvPr id="18" name="Picture Placeholder 1">
            <a:extLst>
              <a:ext uri="{FF2B5EF4-FFF2-40B4-BE49-F238E27FC236}">
                <a16:creationId xmlns:a16="http://schemas.microsoft.com/office/drawing/2014/main" id="{13AB3EA4-1FE0-434D-BF3C-A7EF7931240F}"/>
              </a:ext>
            </a:extLst>
          </p:cNvPr>
          <p:cNvSpPr>
            <a:spLocks noGrp="1"/>
          </p:cNvSpPr>
          <p:nvPr>
            <p:ph type="pic" sz="quarter" idx="18" hasCustomPrompt="1"/>
          </p:nvPr>
        </p:nvSpPr>
        <p:spPr>
          <a:xfrm>
            <a:off x="6531390" y="615210"/>
            <a:ext cx="1574902" cy="1577659"/>
          </a:xfrm>
        </p:spPr>
        <p:txBody>
          <a:bodyPr/>
          <a:lstStyle/>
          <a:p>
            <a:r>
              <a:rPr lang="fi-FI" dirty="0"/>
              <a:t>Lisää kuva</a:t>
            </a:r>
          </a:p>
        </p:txBody>
      </p:sp>
      <p:sp>
        <p:nvSpPr>
          <p:cNvPr id="20" name="Text Placeholder 7">
            <a:extLst>
              <a:ext uri="{FF2B5EF4-FFF2-40B4-BE49-F238E27FC236}">
                <a16:creationId xmlns:a16="http://schemas.microsoft.com/office/drawing/2014/main" id="{AE96E46C-0F54-1E46-979B-0BAAAE832C31}"/>
              </a:ext>
            </a:extLst>
          </p:cNvPr>
          <p:cNvSpPr>
            <a:spLocks noGrp="1"/>
          </p:cNvSpPr>
          <p:nvPr>
            <p:ph type="body" sz="quarter" idx="19" hasCustomPrompt="1"/>
          </p:nvPr>
        </p:nvSpPr>
        <p:spPr>
          <a:xfrm>
            <a:off x="8280465" y="997802"/>
            <a:ext cx="2917408" cy="816424"/>
          </a:xfrm>
          <a:prstGeom prst="rect">
            <a:avLst/>
          </a:prstGeom>
        </p:spPr>
        <p:txBody>
          <a:bodyPr/>
          <a:lstStyle>
            <a:lvl1pPr marL="0" indent="0" algn="l">
              <a:lnSpc>
                <a:spcPct val="85000"/>
              </a:lnSpc>
              <a:buNone/>
              <a:defRPr sz="1800">
                <a:solidFill>
                  <a:schemeClr val="accent3"/>
                </a:solidFill>
              </a:defRPr>
            </a:lvl1pPr>
          </a:lstStyle>
          <a:p>
            <a:pPr lvl="0"/>
            <a:r>
              <a:rPr lang="fi-FI" dirty="0"/>
              <a:t>Muokkaa tekstiä</a:t>
            </a:r>
          </a:p>
        </p:txBody>
      </p:sp>
      <p:sp>
        <p:nvSpPr>
          <p:cNvPr id="21" name="Picture Placeholder 1">
            <a:extLst>
              <a:ext uri="{FF2B5EF4-FFF2-40B4-BE49-F238E27FC236}">
                <a16:creationId xmlns:a16="http://schemas.microsoft.com/office/drawing/2014/main" id="{7B98B0DE-0115-D44E-B179-FD33F137ED10}"/>
              </a:ext>
            </a:extLst>
          </p:cNvPr>
          <p:cNvSpPr>
            <a:spLocks noGrp="1"/>
          </p:cNvSpPr>
          <p:nvPr>
            <p:ph type="pic" sz="quarter" idx="20" hasCustomPrompt="1"/>
          </p:nvPr>
        </p:nvSpPr>
        <p:spPr>
          <a:xfrm>
            <a:off x="6531390" y="2582134"/>
            <a:ext cx="1574902" cy="1577659"/>
          </a:xfrm>
        </p:spPr>
        <p:txBody>
          <a:bodyPr/>
          <a:lstStyle/>
          <a:p>
            <a:r>
              <a:rPr lang="fi-FI" dirty="0"/>
              <a:t>Lisää kuva</a:t>
            </a:r>
          </a:p>
        </p:txBody>
      </p:sp>
      <p:sp>
        <p:nvSpPr>
          <p:cNvPr id="22" name="Picture Placeholder 1">
            <a:extLst>
              <a:ext uri="{FF2B5EF4-FFF2-40B4-BE49-F238E27FC236}">
                <a16:creationId xmlns:a16="http://schemas.microsoft.com/office/drawing/2014/main" id="{3C88CA89-BD60-C34B-8811-128287E75ABD}"/>
              </a:ext>
            </a:extLst>
          </p:cNvPr>
          <p:cNvSpPr>
            <a:spLocks noGrp="1"/>
          </p:cNvSpPr>
          <p:nvPr>
            <p:ph type="pic" sz="quarter" idx="21" hasCustomPrompt="1"/>
          </p:nvPr>
        </p:nvSpPr>
        <p:spPr>
          <a:xfrm>
            <a:off x="6531390" y="4549058"/>
            <a:ext cx="1574902" cy="1577659"/>
          </a:xfrm>
        </p:spPr>
        <p:txBody>
          <a:bodyPr/>
          <a:lstStyle/>
          <a:p>
            <a:r>
              <a:rPr lang="fi-FI" dirty="0"/>
              <a:t>Lisää kuva</a:t>
            </a:r>
          </a:p>
        </p:txBody>
      </p:sp>
      <p:sp>
        <p:nvSpPr>
          <p:cNvPr id="24" name="Text Placeholder 7">
            <a:extLst>
              <a:ext uri="{FF2B5EF4-FFF2-40B4-BE49-F238E27FC236}">
                <a16:creationId xmlns:a16="http://schemas.microsoft.com/office/drawing/2014/main" id="{2E3A260A-69F0-FF4C-8F9B-2E0745EE840C}"/>
              </a:ext>
            </a:extLst>
          </p:cNvPr>
          <p:cNvSpPr>
            <a:spLocks noGrp="1"/>
          </p:cNvSpPr>
          <p:nvPr>
            <p:ph type="body" sz="quarter" idx="22" hasCustomPrompt="1"/>
          </p:nvPr>
        </p:nvSpPr>
        <p:spPr>
          <a:xfrm>
            <a:off x="8280427" y="2964726"/>
            <a:ext cx="2917408" cy="816424"/>
          </a:xfrm>
          <a:prstGeom prst="rect">
            <a:avLst/>
          </a:prstGeom>
        </p:spPr>
        <p:txBody>
          <a:bodyPr/>
          <a:lstStyle>
            <a:lvl1pPr marL="0" indent="0" algn="l">
              <a:lnSpc>
                <a:spcPct val="85000"/>
              </a:lnSpc>
              <a:buNone/>
              <a:defRPr sz="1800">
                <a:solidFill>
                  <a:schemeClr val="accent3"/>
                </a:solidFill>
              </a:defRPr>
            </a:lvl1pPr>
          </a:lstStyle>
          <a:p>
            <a:pPr lvl="0"/>
            <a:r>
              <a:rPr lang="fi-FI" dirty="0"/>
              <a:t>Muokkaa tekstiä</a:t>
            </a:r>
          </a:p>
        </p:txBody>
      </p:sp>
      <p:sp>
        <p:nvSpPr>
          <p:cNvPr id="26" name="Text Placeholder 7">
            <a:extLst>
              <a:ext uri="{FF2B5EF4-FFF2-40B4-BE49-F238E27FC236}">
                <a16:creationId xmlns:a16="http://schemas.microsoft.com/office/drawing/2014/main" id="{C0511BD0-E927-2C42-B9C0-11ABE318A13D}"/>
              </a:ext>
            </a:extLst>
          </p:cNvPr>
          <p:cNvSpPr>
            <a:spLocks noGrp="1"/>
          </p:cNvSpPr>
          <p:nvPr>
            <p:ph type="body" sz="quarter" idx="23" hasCustomPrompt="1"/>
          </p:nvPr>
        </p:nvSpPr>
        <p:spPr>
          <a:xfrm>
            <a:off x="8280427" y="4931650"/>
            <a:ext cx="2917408" cy="816424"/>
          </a:xfrm>
          <a:prstGeom prst="rect">
            <a:avLst/>
          </a:prstGeom>
        </p:spPr>
        <p:txBody>
          <a:bodyPr/>
          <a:lstStyle>
            <a:lvl1pPr marL="0" indent="0" algn="l">
              <a:lnSpc>
                <a:spcPct val="85000"/>
              </a:lnSpc>
              <a:buNone/>
              <a:defRPr sz="1800">
                <a:solidFill>
                  <a:schemeClr val="accent3"/>
                </a:solidFill>
              </a:defRPr>
            </a:lvl1pPr>
          </a:lstStyle>
          <a:p>
            <a:pPr lvl="0"/>
            <a:r>
              <a:rPr lang="fi-FI" dirty="0"/>
              <a:t>Muokkaa tekstiä</a:t>
            </a:r>
          </a:p>
        </p:txBody>
      </p:sp>
      <p:sp>
        <p:nvSpPr>
          <p:cNvPr id="16" name="Date Placeholder 2">
            <a:extLst>
              <a:ext uri="{FF2B5EF4-FFF2-40B4-BE49-F238E27FC236}">
                <a16:creationId xmlns:a16="http://schemas.microsoft.com/office/drawing/2014/main" id="{DFA17E3C-1E8E-2A47-A5D9-A43E362445FB}"/>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C5BB0B07-C9DE-3749-9D69-77BB7A22F64A}" type="datetime1">
              <a:rPr lang="fi-FI" smtClean="0"/>
              <a:t>14.10.2022</a:t>
            </a:fld>
            <a:endParaRPr lang="fi-FI"/>
          </a:p>
        </p:txBody>
      </p:sp>
      <p:sp>
        <p:nvSpPr>
          <p:cNvPr id="19" name="Alatunnisteen paikkamerkki 1">
            <a:extLst>
              <a:ext uri="{FF2B5EF4-FFF2-40B4-BE49-F238E27FC236}">
                <a16:creationId xmlns:a16="http://schemas.microsoft.com/office/drawing/2014/main" id="{7CC7085C-E686-2C4C-B735-B53E404715FB}"/>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dirty="0"/>
          </a:p>
        </p:txBody>
      </p:sp>
    </p:spTree>
    <p:extLst>
      <p:ext uri="{BB962C8B-B14F-4D97-AF65-F5344CB8AC3E}">
        <p14:creationId xmlns:p14="http://schemas.microsoft.com/office/powerpoint/2010/main" val="1528941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va ja teksti 6">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065D2B39-417B-9044-A156-22152C6FB3B9}"/>
              </a:ext>
            </a:extLst>
          </p:cNvPr>
          <p:cNvSpPr>
            <a:spLocks noGrp="1"/>
          </p:cNvSpPr>
          <p:nvPr>
            <p:ph type="pic" sz="quarter" idx="10" hasCustomPrompt="1"/>
          </p:nvPr>
        </p:nvSpPr>
        <p:spPr>
          <a:xfrm>
            <a:off x="6830010" y="472488"/>
            <a:ext cx="4825056" cy="2664000"/>
          </a:xfrm>
        </p:spPr>
        <p:txBody>
          <a:bodyPr/>
          <a:lstStyle/>
          <a:p>
            <a:r>
              <a:rPr lang="fi-FI" dirty="0"/>
              <a:t>Lisää kuva</a:t>
            </a:r>
          </a:p>
        </p:txBody>
      </p:sp>
      <p:sp>
        <p:nvSpPr>
          <p:cNvPr id="15" name="Content Placeholder 4">
            <a:extLst>
              <a:ext uri="{FF2B5EF4-FFF2-40B4-BE49-F238E27FC236}">
                <a16:creationId xmlns:a16="http://schemas.microsoft.com/office/drawing/2014/main" id="{6602693C-A3A5-C444-8498-B40FEC3F2BE1}"/>
              </a:ext>
            </a:extLst>
          </p:cNvPr>
          <p:cNvSpPr>
            <a:spLocks noGrp="1"/>
          </p:cNvSpPr>
          <p:nvPr>
            <p:ph sz="quarter" idx="18" hasCustomPrompt="1"/>
          </p:nvPr>
        </p:nvSpPr>
        <p:spPr>
          <a:xfrm>
            <a:off x="612774" y="1778000"/>
            <a:ext cx="5483226" cy="4089796"/>
          </a:xfrm>
        </p:spPr>
        <p:txBody>
          <a:bodyPr/>
          <a:lstStyle>
            <a:lvl2pPr>
              <a:defRPr/>
            </a:lvl2pPr>
            <a:lvl3pPr>
              <a:defRPr/>
            </a:lvl3pPr>
            <a:lvl4pPr>
              <a:defRPr/>
            </a:lvl4pPr>
            <a:lvl5pPr>
              <a:defRPr/>
            </a:lvl5pPr>
          </a:lstStyle>
          <a:p>
            <a:pPr lvl="0"/>
            <a:r>
              <a:rPr lang="en-US" dirty="0" err="1"/>
              <a:t>Muokkaa</a:t>
            </a:r>
            <a:r>
              <a:rPr lang="en-US" dirty="0"/>
              <a:t> </a:t>
            </a:r>
            <a:r>
              <a:rPr lang="en-US" dirty="0" err="1"/>
              <a:t>tekstiä</a:t>
            </a:r>
            <a:endParaRPr lang="en-US" dirty="0"/>
          </a:p>
          <a:p>
            <a:pPr lvl="1"/>
            <a:r>
              <a:rPr lang="en-US" dirty="0" err="1"/>
              <a:t>Toinen</a:t>
            </a:r>
            <a:r>
              <a:rPr lang="en-US" dirty="0"/>
              <a:t> </a:t>
            </a:r>
            <a:r>
              <a:rPr lang="en-US" dirty="0" err="1"/>
              <a:t>taso</a:t>
            </a:r>
            <a:endParaRPr lang="en-US" dirty="0"/>
          </a:p>
          <a:p>
            <a:pPr lvl="2"/>
            <a:r>
              <a:rPr lang="en-US" dirty="0" err="1"/>
              <a:t>Kolmas</a:t>
            </a:r>
            <a:r>
              <a:rPr lang="en-US" dirty="0"/>
              <a:t> </a:t>
            </a:r>
            <a:r>
              <a:rPr lang="en-US" dirty="0" err="1"/>
              <a:t>taso</a:t>
            </a:r>
            <a:endParaRPr lang="en-US" dirty="0"/>
          </a:p>
          <a:p>
            <a:pPr lvl="3"/>
            <a:r>
              <a:rPr lang="en-US" dirty="0" err="1"/>
              <a:t>Neljäs</a:t>
            </a:r>
            <a:r>
              <a:rPr lang="en-US" dirty="0"/>
              <a:t> </a:t>
            </a:r>
            <a:r>
              <a:rPr lang="en-US" dirty="0" err="1"/>
              <a:t>taso</a:t>
            </a:r>
            <a:endParaRPr lang="en-US" dirty="0"/>
          </a:p>
          <a:p>
            <a:pPr lvl="4"/>
            <a:r>
              <a:rPr lang="en-US" dirty="0" err="1"/>
              <a:t>Viides</a:t>
            </a:r>
            <a:r>
              <a:rPr lang="en-US" dirty="0"/>
              <a:t> </a:t>
            </a:r>
            <a:r>
              <a:rPr lang="en-US" dirty="0" err="1"/>
              <a:t>taso</a:t>
            </a:r>
            <a:endParaRPr lang="fi-FI" dirty="0"/>
          </a:p>
        </p:txBody>
      </p:sp>
      <p:sp>
        <p:nvSpPr>
          <p:cNvPr id="4" name="Title 3">
            <a:extLst>
              <a:ext uri="{FF2B5EF4-FFF2-40B4-BE49-F238E27FC236}">
                <a16:creationId xmlns:a16="http://schemas.microsoft.com/office/drawing/2014/main" id="{319B72C7-381F-C141-B86E-1F4DA1F94D52}"/>
              </a:ext>
            </a:extLst>
          </p:cNvPr>
          <p:cNvSpPr>
            <a:spLocks noGrp="1"/>
          </p:cNvSpPr>
          <p:nvPr>
            <p:ph type="title" hasCustomPrompt="1"/>
          </p:nvPr>
        </p:nvSpPr>
        <p:spPr>
          <a:xfrm>
            <a:off x="612774" y="472515"/>
            <a:ext cx="5483225" cy="1265749"/>
          </a:xfrm>
        </p:spPr>
        <p:txBody>
          <a:bodyPr/>
          <a:lstStyle>
            <a:lvl1pPr>
              <a:defRPr sz="2400">
                <a:solidFill>
                  <a:schemeClr val="accent1"/>
                </a:solidFill>
              </a:defRPr>
            </a:lvl1pPr>
          </a:lstStyle>
          <a:p>
            <a:r>
              <a:rPr lang="en-US" dirty="0"/>
              <a:t>MUOKKAA TEKSTIÄ</a:t>
            </a:r>
            <a:endParaRPr lang="fi-FI" dirty="0"/>
          </a:p>
        </p:txBody>
      </p:sp>
      <p:sp>
        <p:nvSpPr>
          <p:cNvPr id="10" name="Date Placeholder 2">
            <a:extLst>
              <a:ext uri="{FF2B5EF4-FFF2-40B4-BE49-F238E27FC236}">
                <a16:creationId xmlns:a16="http://schemas.microsoft.com/office/drawing/2014/main" id="{DAFAD629-0B75-9F4B-90CB-CA4D8B16529D}"/>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8F209B35-079B-D842-A890-684BFD9E47C1}" type="datetime1">
              <a:rPr lang="fi-FI" smtClean="0"/>
              <a:t>14.10.2022</a:t>
            </a:fld>
            <a:endParaRPr lang="fi-FI"/>
          </a:p>
        </p:txBody>
      </p:sp>
      <p:sp>
        <p:nvSpPr>
          <p:cNvPr id="8" name="Alatunnisteen paikkamerkki 1">
            <a:extLst>
              <a:ext uri="{FF2B5EF4-FFF2-40B4-BE49-F238E27FC236}">
                <a16:creationId xmlns:a16="http://schemas.microsoft.com/office/drawing/2014/main" id="{13027FEF-DE20-014A-9E8F-E698EDCE5974}"/>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dirty="0"/>
          </a:p>
        </p:txBody>
      </p:sp>
      <p:sp>
        <p:nvSpPr>
          <p:cNvPr id="16" name="Picture Placeholder 1">
            <a:extLst>
              <a:ext uri="{FF2B5EF4-FFF2-40B4-BE49-F238E27FC236}">
                <a16:creationId xmlns:a16="http://schemas.microsoft.com/office/drawing/2014/main" id="{1BD39091-CA48-D441-9BAE-CBA0017C388C}"/>
              </a:ext>
            </a:extLst>
          </p:cNvPr>
          <p:cNvSpPr>
            <a:spLocks noGrp="1"/>
          </p:cNvSpPr>
          <p:nvPr>
            <p:ph type="pic" sz="quarter" idx="19" hasCustomPrompt="1"/>
          </p:nvPr>
        </p:nvSpPr>
        <p:spPr>
          <a:xfrm>
            <a:off x="6830010" y="3203796"/>
            <a:ext cx="4825056" cy="2664000"/>
          </a:xfrm>
        </p:spPr>
        <p:txBody>
          <a:bodyPr/>
          <a:lstStyle/>
          <a:p>
            <a:r>
              <a:rPr lang="fi-FI" dirty="0"/>
              <a:t>Lisää kuva</a:t>
            </a:r>
          </a:p>
        </p:txBody>
      </p:sp>
    </p:spTree>
    <p:extLst>
      <p:ext uri="{BB962C8B-B14F-4D97-AF65-F5344CB8AC3E}">
        <p14:creationId xmlns:p14="http://schemas.microsoft.com/office/powerpoint/2010/main" val="3272941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8C91-68EB-8F49-BCA0-9DEA48F770F3}"/>
              </a:ext>
            </a:extLst>
          </p:cNvPr>
          <p:cNvSpPr>
            <a:spLocks noGrp="1"/>
          </p:cNvSpPr>
          <p:nvPr>
            <p:ph type="title" hasCustomPrompt="1"/>
          </p:nvPr>
        </p:nvSpPr>
        <p:spPr>
          <a:xfrm>
            <a:off x="600900" y="472515"/>
            <a:ext cx="10992840" cy="1265750"/>
          </a:xfrm>
        </p:spPr>
        <p:txBody>
          <a:bodyPr/>
          <a:lstStyle>
            <a:lvl1pPr>
              <a:defRPr sz="2400" b="1" i="0">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MUOKKAA TEKSTIÄ</a:t>
            </a:r>
            <a:endParaRPr lang="fi-FI" dirty="0"/>
          </a:p>
        </p:txBody>
      </p:sp>
      <p:sp>
        <p:nvSpPr>
          <p:cNvPr id="6" name="Content Placeholder 4">
            <a:extLst>
              <a:ext uri="{FF2B5EF4-FFF2-40B4-BE49-F238E27FC236}">
                <a16:creationId xmlns:a16="http://schemas.microsoft.com/office/drawing/2014/main" id="{3B285088-C137-FA46-8FE5-8A87A875D906}"/>
              </a:ext>
            </a:extLst>
          </p:cNvPr>
          <p:cNvSpPr>
            <a:spLocks noGrp="1"/>
          </p:cNvSpPr>
          <p:nvPr>
            <p:ph sz="quarter" idx="18" hasCustomPrompt="1"/>
          </p:nvPr>
        </p:nvSpPr>
        <p:spPr>
          <a:xfrm>
            <a:off x="600899" y="1778000"/>
            <a:ext cx="10992841" cy="4088197"/>
          </a:xfrm>
        </p:spPr>
        <p:txBody>
          <a:bodyPr>
            <a:normAutofit/>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stStyle>
          <a:p>
            <a:pPr lvl="0"/>
            <a:r>
              <a:rPr lang="en-US" dirty="0" err="1"/>
              <a:t>Muokkaa</a:t>
            </a:r>
            <a:r>
              <a:rPr lang="en-US" dirty="0"/>
              <a:t> </a:t>
            </a:r>
            <a:r>
              <a:rPr lang="en-US" dirty="0" err="1"/>
              <a:t>tekstiä</a:t>
            </a:r>
            <a:endParaRPr lang="en-US" dirty="0"/>
          </a:p>
          <a:p>
            <a:pPr lvl="1"/>
            <a:r>
              <a:rPr lang="en-US" dirty="0" err="1"/>
              <a:t>Toinen</a:t>
            </a:r>
            <a:r>
              <a:rPr lang="en-US" dirty="0"/>
              <a:t> </a:t>
            </a:r>
            <a:r>
              <a:rPr lang="en-US" dirty="0" err="1"/>
              <a:t>taso</a:t>
            </a:r>
            <a:endParaRPr lang="en-US" dirty="0"/>
          </a:p>
          <a:p>
            <a:pPr lvl="2"/>
            <a:r>
              <a:rPr lang="en-US" dirty="0" err="1"/>
              <a:t>Kolmas</a:t>
            </a:r>
            <a:r>
              <a:rPr lang="en-US" dirty="0"/>
              <a:t> </a:t>
            </a:r>
            <a:r>
              <a:rPr lang="en-US" dirty="0" err="1"/>
              <a:t>taso</a:t>
            </a:r>
            <a:endParaRPr lang="en-US" dirty="0"/>
          </a:p>
          <a:p>
            <a:pPr lvl="3"/>
            <a:r>
              <a:rPr lang="en-US" dirty="0" err="1"/>
              <a:t>Neljäs</a:t>
            </a:r>
            <a:r>
              <a:rPr lang="en-US" dirty="0"/>
              <a:t> </a:t>
            </a:r>
            <a:r>
              <a:rPr lang="en-US" dirty="0" err="1"/>
              <a:t>taso</a:t>
            </a:r>
            <a:endParaRPr lang="en-US" dirty="0"/>
          </a:p>
          <a:p>
            <a:pPr lvl="4"/>
            <a:r>
              <a:rPr lang="en-US" dirty="0" err="1"/>
              <a:t>Viides</a:t>
            </a:r>
            <a:r>
              <a:rPr lang="en-US" dirty="0"/>
              <a:t> </a:t>
            </a:r>
            <a:r>
              <a:rPr lang="en-US" dirty="0" err="1"/>
              <a:t>taso</a:t>
            </a:r>
            <a:endParaRPr lang="fi-FI" dirty="0"/>
          </a:p>
        </p:txBody>
      </p:sp>
      <p:sp>
        <p:nvSpPr>
          <p:cNvPr id="7" name="Date Placeholder 2">
            <a:extLst>
              <a:ext uri="{FF2B5EF4-FFF2-40B4-BE49-F238E27FC236}">
                <a16:creationId xmlns:a16="http://schemas.microsoft.com/office/drawing/2014/main" id="{F0C84D9F-7ECF-1443-9602-CEBC4F489CD9}"/>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649D4A59-9075-664D-AD36-DF840CEB6D03}" type="datetime1">
              <a:rPr lang="fi-FI" smtClean="0"/>
              <a:t>14.10.2022</a:t>
            </a:fld>
            <a:endParaRPr lang="fi-FI" dirty="0"/>
          </a:p>
        </p:txBody>
      </p:sp>
      <p:sp>
        <p:nvSpPr>
          <p:cNvPr id="5" name="Alatunnisteen paikkamerkki 1">
            <a:extLst>
              <a:ext uri="{FF2B5EF4-FFF2-40B4-BE49-F238E27FC236}">
                <a16:creationId xmlns:a16="http://schemas.microsoft.com/office/drawing/2014/main" id="{B912856C-04F1-184F-B7D0-ACF7D16949A2}"/>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dirty="0"/>
          </a:p>
        </p:txBody>
      </p:sp>
    </p:spTree>
    <p:extLst>
      <p:ext uri="{BB962C8B-B14F-4D97-AF65-F5344CB8AC3E}">
        <p14:creationId xmlns:p14="http://schemas.microsoft.com/office/powerpoint/2010/main" val="2896845717"/>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ksi sisältökohdetta 2">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321A629D-0530-3843-9274-6602DC10FBFF}"/>
              </a:ext>
            </a:extLst>
          </p:cNvPr>
          <p:cNvSpPr>
            <a:spLocks noGrp="1"/>
          </p:cNvSpPr>
          <p:nvPr>
            <p:ph sz="quarter" idx="18" hasCustomPrompt="1"/>
          </p:nvPr>
        </p:nvSpPr>
        <p:spPr>
          <a:xfrm>
            <a:off x="6231905" y="1778512"/>
            <a:ext cx="5373709" cy="4096889"/>
          </a:xfrm>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stStyle>
          <a:p>
            <a:pPr lvl="0"/>
            <a:r>
              <a:rPr lang="en-US" dirty="0" err="1"/>
              <a:t>Muokkaa</a:t>
            </a:r>
            <a:r>
              <a:rPr lang="en-US" dirty="0"/>
              <a:t> </a:t>
            </a:r>
            <a:r>
              <a:rPr lang="en-US" dirty="0" err="1"/>
              <a:t>tekstiä</a:t>
            </a:r>
            <a:endParaRPr lang="en-US" dirty="0"/>
          </a:p>
          <a:p>
            <a:pPr lvl="1"/>
            <a:r>
              <a:rPr lang="en-US" dirty="0" err="1"/>
              <a:t>Toinen</a:t>
            </a:r>
            <a:r>
              <a:rPr lang="en-US" dirty="0"/>
              <a:t> </a:t>
            </a:r>
            <a:r>
              <a:rPr lang="en-US" dirty="0" err="1"/>
              <a:t>taso</a:t>
            </a:r>
            <a:endParaRPr lang="en-US" dirty="0"/>
          </a:p>
          <a:p>
            <a:pPr lvl="2"/>
            <a:r>
              <a:rPr lang="en-US" dirty="0" err="1"/>
              <a:t>Kolmas</a:t>
            </a:r>
            <a:r>
              <a:rPr lang="en-US" dirty="0"/>
              <a:t> </a:t>
            </a:r>
            <a:r>
              <a:rPr lang="en-US" dirty="0" err="1"/>
              <a:t>taso</a:t>
            </a:r>
            <a:endParaRPr lang="en-US" dirty="0"/>
          </a:p>
          <a:p>
            <a:pPr lvl="3"/>
            <a:r>
              <a:rPr lang="en-US" dirty="0" err="1"/>
              <a:t>Neljäs</a:t>
            </a:r>
            <a:r>
              <a:rPr lang="en-US" dirty="0"/>
              <a:t> </a:t>
            </a:r>
            <a:r>
              <a:rPr lang="en-US" dirty="0" err="1"/>
              <a:t>taso</a:t>
            </a:r>
            <a:endParaRPr lang="en-US" dirty="0"/>
          </a:p>
          <a:p>
            <a:pPr lvl="4"/>
            <a:r>
              <a:rPr lang="en-US" dirty="0" err="1"/>
              <a:t>Viides</a:t>
            </a:r>
            <a:r>
              <a:rPr lang="en-US" dirty="0"/>
              <a:t> </a:t>
            </a:r>
            <a:r>
              <a:rPr lang="en-US" dirty="0" err="1"/>
              <a:t>taso</a:t>
            </a:r>
            <a:endParaRPr lang="fi-FI" dirty="0"/>
          </a:p>
        </p:txBody>
      </p:sp>
      <p:sp>
        <p:nvSpPr>
          <p:cNvPr id="9" name="Content Placeholder 4">
            <a:extLst>
              <a:ext uri="{FF2B5EF4-FFF2-40B4-BE49-F238E27FC236}">
                <a16:creationId xmlns:a16="http://schemas.microsoft.com/office/drawing/2014/main" id="{26C473ED-985F-7348-8148-7C45228415FD}"/>
              </a:ext>
            </a:extLst>
          </p:cNvPr>
          <p:cNvSpPr>
            <a:spLocks noGrp="1"/>
          </p:cNvSpPr>
          <p:nvPr>
            <p:ph sz="quarter" idx="19" hasCustomPrompt="1"/>
          </p:nvPr>
        </p:nvSpPr>
        <p:spPr>
          <a:xfrm>
            <a:off x="599579" y="1778000"/>
            <a:ext cx="5373709" cy="4097401"/>
          </a:xfrm>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stStyle>
          <a:p>
            <a:pPr lvl="0"/>
            <a:r>
              <a:rPr lang="en-US" dirty="0" err="1"/>
              <a:t>Muokkaa</a:t>
            </a:r>
            <a:r>
              <a:rPr lang="en-US" dirty="0"/>
              <a:t> </a:t>
            </a:r>
            <a:r>
              <a:rPr lang="en-US" dirty="0" err="1"/>
              <a:t>tekstiä</a:t>
            </a:r>
            <a:endParaRPr lang="en-US" dirty="0"/>
          </a:p>
          <a:p>
            <a:pPr lvl="1"/>
            <a:r>
              <a:rPr lang="en-US" dirty="0" err="1"/>
              <a:t>Toinen</a:t>
            </a:r>
            <a:r>
              <a:rPr lang="en-US" dirty="0"/>
              <a:t> </a:t>
            </a:r>
            <a:r>
              <a:rPr lang="en-US" dirty="0" err="1"/>
              <a:t>taso</a:t>
            </a:r>
            <a:endParaRPr lang="en-US" dirty="0"/>
          </a:p>
          <a:p>
            <a:pPr lvl="2"/>
            <a:r>
              <a:rPr lang="en-US" dirty="0" err="1"/>
              <a:t>Kolmas</a:t>
            </a:r>
            <a:r>
              <a:rPr lang="en-US" dirty="0"/>
              <a:t> </a:t>
            </a:r>
            <a:r>
              <a:rPr lang="en-US" dirty="0" err="1"/>
              <a:t>taso</a:t>
            </a:r>
            <a:endParaRPr lang="en-US" dirty="0"/>
          </a:p>
          <a:p>
            <a:pPr lvl="3"/>
            <a:r>
              <a:rPr lang="en-US" dirty="0" err="1"/>
              <a:t>Neljäs</a:t>
            </a:r>
            <a:r>
              <a:rPr lang="en-US" dirty="0"/>
              <a:t> </a:t>
            </a:r>
            <a:r>
              <a:rPr lang="en-US" dirty="0" err="1"/>
              <a:t>taso</a:t>
            </a:r>
            <a:endParaRPr lang="en-US" dirty="0"/>
          </a:p>
          <a:p>
            <a:pPr lvl="4"/>
            <a:r>
              <a:rPr lang="en-US" dirty="0" err="1"/>
              <a:t>Viides</a:t>
            </a:r>
            <a:r>
              <a:rPr lang="en-US" dirty="0"/>
              <a:t> </a:t>
            </a:r>
            <a:r>
              <a:rPr lang="en-US" dirty="0" err="1"/>
              <a:t>taso</a:t>
            </a:r>
            <a:endParaRPr lang="fi-FI" dirty="0"/>
          </a:p>
        </p:txBody>
      </p:sp>
      <p:sp>
        <p:nvSpPr>
          <p:cNvPr id="3" name="Title 2">
            <a:extLst>
              <a:ext uri="{FF2B5EF4-FFF2-40B4-BE49-F238E27FC236}">
                <a16:creationId xmlns:a16="http://schemas.microsoft.com/office/drawing/2014/main" id="{68ADEE30-1CFD-0E46-9573-C17395BEDADC}"/>
              </a:ext>
            </a:extLst>
          </p:cNvPr>
          <p:cNvSpPr>
            <a:spLocks noGrp="1"/>
          </p:cNvSpPr>
          <p:nvPr>
            <p:ph type="title" hasCustomPrompt="1"/>
          </p:nvPr>
        </p:nvSpPr>
        <p:spPr>
          <a:xfrm>
            <a:off x="599579" y="472515"/>
            <a:ext cx="11006035" cy="1265750"/>
          </a:xfrm>
        </p:spPr>
        <p:txBody>
          <a:bodyPr/>
          <a:lstStyle>
            <a:lvl1pPr>
              <a:defRPr sz="2400" b="1" i="0">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MUOKKAA TEKSTIÄ</a:t>
            </a:r>
            <a:endParaRPr lang="fi-FI" dirty="0"/>
          </a:p>
        </p:txBody>
      </p:sp>
      <p:sp>
        <p:nvSpPr>
          <p:cNvPr id="10" name="Date Placeholder 2">
            <a:extLst>
              <a:ext uri="{FF2B5EF4-FFF2-40B4-BE49-F238E27FC236}">
                <a16:creationId xmlns:a16="http://schemas.microsoft.com/office/drawing/2014/main" id="{5351DBFB-8580-E941-895C-1543E310F2A7}"/>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7BC23778-3ACC-CE44-8741-C1431DF68739}" type="datetime1">
              <a:rPr lang="fi-FI" smtClean="0"/>
              <a:t>14.10.2022</a:t>
            </a:fld>
            <a:endParaRPr lang="fi-FI"/>
          </a:p>
        </p:txBody>
      </p:sp>
      <p:sp>
        <p:nvSpPr>
          <p:cNvPr id="6" name="Alatunnisteen paikkamerkki 1">
            <a:extLst>
              <a:ext uri="{FF2B5EF4-FFF2-40B4-BE49-F238E27FC236}">
                <a16:creationId xmlns:a16="http://schemas.microsoft.com/office/drawing/2014/main" id="{E95FC7CF-150B-C247-999F-5D8264132018}"/>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dirty="0"/>
          </a:p>
        </p:txBody>
      </p:sp>
    </p:spTree>
    <p:extLst>
      <p:ext uri="{BB962C8B-B14F-4D97-AF65-F5344CB8AC3E}">
        <p14:creationId xmlns:p14="http://schemas.microsoft.com/office/powerpoint/2010/main" val="28411110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ollinen sisältö">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040A68-CD56-254F-AF89-D6F519B4CD85}"/>
              </a:ext>
            </a:extLst>
          </p:cNvPr>
          <p:cNvSpPr/>
          <p:nvPr userDrawn="1"/>
        </p:nvSpPr>
        <p:spPr>
          <a:xfrm>
            <a:off x="0" y="0"/>
            <a:ext cx="40513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dirty="0" err="1">
              <a:solidFill>
                <a:schemeClr val="bg1"/>
              </a:solidFill>
              <a:latin typeface="Open Sans" panose="020B0606030504020204" pitchFamily="34" charset="0"/>
              <a:ea typeface="Muli" charset="0"/>
              <a:cs typeface="Muli" charset="0"/>
            </a:endParaRPr>
          </a:p>
        </p:txBody>
      </p:sp>
      <p:sp>
        <p:nvSpPr>
          <p:cNvPr id="11" name="Text Placeholder 7">
            <a:extLst>
              <a:ext uri="{FF2B5EF4-FFF2-40B4-BE49-F238E27FC236}">
                <a16:creationId xmlns:a16="http://schemas.microsoft.com/office/drawing/2014/main" id="{25E617BD-FE33-2549-953C-E73169D64F5A}"/>
              </a:ext>
            </a:extLst>
          </p:cNvPr>
          <p:cNvSpPr>
            <a:spLocks noGrp="1"/>
          </p:cNvSpPr>
          <p:nvPr>
            <p:ph type="body" sz="quarter" idx="14" hasCustomPrompt="1"/>
          </p:nvPr>
        </p:nvSpPr>
        <p:spPr>
          <a:xfrm>
            <a:off x="306938" y="477381"/>
            <a:ext cx="3417719" cy="5711384"/>
          </a:xfrm>
          <a:prstGeom prst="rect">
            <a:avLst/>
          </a:prstGeom>
        </p:spPr>
        <p:txBody>
          <a:bodyPr/>
          <a:lstStyle>
            <a:lvl1pPr marL="342900" indent="-342900" algn="l">
              <a:lnSpc>
                <a:spcPct val="85000"/>
              </a:lnSpc>
              <a:buClr>
                <a:schemeClr val="bg1"/>
              </a:buClr>
              <a:buFont typeface="Wingdings" pitchFamily="2" charset="2"/>
              <a:buChar cha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i-FI" dirty="0"/>
              <a:t>Muokkaa tekstiä</a:t>
            </a:r>
          </a:p>
        </p:txBody>
      </p:sp>
      <p:sp>
        <p:nvSpPr>
          <p:cNvPr id="9" name="Content Placeholder 4">
            <a:extLst>
              <a:ext uri="{FF2B5EF4-FFF2-40B4-BE49-F238E27FC236}">
                <a16:creationId xmlns:a16="http://schemas.microsoft.com/office/drawing/2014/main" id="{8DF81605-546C-0D42-820B-974D8A20446D}"/>
              </a:ext>
            </a:extLst>
          </p:cNvPr>
          <p:cNvSpPr>
            <a:spLocks noGrp="1"/>
          </p:cNvSpPr>
          <p:nvPr>
            <p:ph sz="quarter" idx="18" hasCustomPrompt="1"/>
          </p:nvPr>
        </p:nvSpPr>
        <p:spPr>
          <a:xfrm>
            <a:off x="4622731" y="1738265"/>
            <a:ext cx="6982884" cy="4136484"/>
          </a:xfrm>
        </p:spPr>
        <p:txBody>
          <a:bodyPr/>
          <a:lstStyle>
            <a:lvl1pPr marL="237061" indent="-237061">
              <a:buFont typeface="Wingdings" pitchFamily="2" charset="2"/>
              <a:buChar char="§"/>
              <a:defRPr b="1" i="0">
                <a:latin typeface="Open Sans" panose="020B0606030504020204" pitchFamily="34" charset="0"/>
                <a:ea typeface="Open Sans" panose="020B0606030504020204" pitchFamily="34" charset="0"/>
                <a:cs typeface="Open Sans" panose="020B0606030504020204" pitchFamily="34" charset="0"/>
              </a:defRPr>
            </a:lvl1pPr>
            <a:lvl2pPr marL="474121" indent="-234945">
              <a:buFont typeface="Wingdings" pitchFamily="2" charset="2"/>
              <a:buChar char="§"/>
              <a:defRPr/>
            </a:lvl2pPr>
            <a:lvl3pPr marL="711182" indent="-237061">
              <a:buFont typeface="Wingdings" pitchFamily="2" charset="2"/>
              <a:buChar char="§"/>
              <a:defRPr/>
            </a:lvl3pPr>
            <a:lvl4pPr marL="829713" indent="-228594">
              <a:buFont typeface="Wingdings" pitchFamily="2" charset="2"/>
              <a:buChar char="§"/>
              <a:defRPr/>
            </a:lvl4pPr>
            <a:lvl5pPr marL="1007508" indent="-287859">
              <a:buFont typeface="Wingdings" pitchFamily="2" charset="2"/>
              <a:buChar char="§"/>
              <a:defRPr/>
            </a:lvl5pPr>
          </a:lstStyle>
          <a:p>
            <a:pPr lvl="0"/>
            <a:r>
              <a:rPr lang="en-US" dirty="0" err="1"/>
              <a:t>Muokkaa</a:t>
            </a:r>
            <a:r>
              <a:rPr lang="en-US" dirty="0"/>
              <a:t> </a:t>
            </a:r>
            <a:r>
              <a:rPr lang="en-US" dirty="0" err="1"/>
              <a:t>tekstiä</a:t>
            </a:r>
            <a:endParaRPr lang="en-US" dirty="0"/>
          </a:p>
          <a:p>
            <a:pPr lvl="1"/>
            <a:r>
              <a:rPr lang="en-US" dirty="0" err="1"/>
              <a:t>Toinen</a:t>
            </a:r>
            <a:r>
              <a:rPr lang="en-US" dirty="0"/>
              <a:t> </a:t>
            </a:r>
            <a:r>
              <a:rPr lang="en-US" dirty="0" err="1"/>
              <a:t>taso</a:t>
            </a:r>
            <a:endParaRPr lang="en-US" dirty="0"/>
          </a:p>
          <a:p>
            <a:pPr lvl="2"/>
            <a:r>
              <a:rPr lang="en-US" dirty="0" err="1"/>
              <a:t>Kolmas</a:t>
            </a:r>
            <a:r>
              <a:rPr lang="en-US" dirty="0"/>
              <a:t> </a:t>
            </a:r>
            <a:r>
              <a:rPr lang="en-US" dirty="0" err="1"/>
              <a:t>taso</a:t>
            </a:r>
            <a:endParaRPr lang="en-US" dirty="0"/>
          </a:p>
          <a:p>
            <a:pPr lvl="3"/>
            <a:r>
              <a:rPr lang="en-US" dirty="0" err="1"/>
              <a:t>Neljäs</a:t>
            </a:r>
            <a:r>
              <a:rPr lang="en-US" dirty="0"/>
              <a:t> </a:t>
            </a:r>
            <a:r>
              <a:rPr lang="en-US" dirty="0" err="1"/>
              <a:t>taso</a:t>
            </a:r>
            <a:endParaRPr lang="en-US" dirty="0"/>
          </a:p>
          <a:p>
            <a:pPr lvl="4"/>
            <a:r>
              <a:rPr lang="en-US" dirty="0" err="1"/>
              <a:t>Viides</a:t>
            </a:r>
            <a:r>
              <a:rPr lang="en-US" dirty="0"/>
              <a:t> </a:t>
            </a:r>
            <a:r>
              <a:rPr lang="en-US" dirty="0" err="1"/>
              <a:t>taso</a:t>
            </a:r>
            <a:endParaRPr lang="fi-FI" dirty="0"/>
          </a:p>
        </p:txBody>
      </p:sp>
      <p:sp>
        <p:nvSpPr>
          <p:cNvPr id="4" name="Title 3">
            <a:extLst>
              <a:ext uri="{FF2B5EF4-FFF2-40B4-BE49-F238E27FC236}">
                <a16:creationId xmlns:a16="http://schemas.microsoft.com/office/drawing/2014/main" id="{A462E57C-FBA0-BE48-A181-74D3FC16CFF8}"/>
              </a:ext>
            </a:extLst>
          </p:cNvPr>
          <p:cNvSpPr>
            <a:spLocks noGrp="1"/>
          </p:cNvSpPr>
          <p:nvPr>
            <p:ph type="title" hasCustomPrompt="1"/>
          </p:nvPr>
        </p:nvSpPr>
        <p:spPr>
          <a:xfrm>
            <a:off x="4622731" y="472516"/>
            <a:ext cx="6982884" cy="1265749"/>
          </a:xfrm>
        </p:spPr>
        <p:txBody>
          <a:bodyPr/>
          <a:lstStyle>
            <a:lvl1pPr>
              <a:defRPr sz="2400" b="1" i="0">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MUOKKAA TEKSTIÄ</a:t>
            </a:r>
            <a:endParaRPr lang="fi-FI" dirty="0"/>
          </a:p>
        </p:txBody>
      </p:sp>
    </p:spTree>
    <p:extLst>
      <p:ext uri="{BB962C8B-B14F-4D97-AF65-F5344CB8AC3E}">
        <p14:creationId xmlns:p14="http://schemas.microsoft.com/office/powerpoint/2010/main" val="91882441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Etusivu 1">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89A57B-FC40-FD48-9AD0-BF3E916CB7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045" y="6433876"/>
            <a:ext cx="1782003" cy="262314"/>
          </a:xfrm>
          <a:prstGeom prst="rect">
            <a:avLst/>
          </a:prstGeom>
        </p:spPr>
      </p:pic>
      <p:sp>
        <p:nvSpPr>
          <p:cNvPr id="7" name="Tekstin paikkamerkki 3">
            <a:extLst>
              <a:ext uri="{FF2B5EF4-FFF2-40B4-BE49-F238E27FC236}">
                <a16:creationId xmlns:a16="http://schemas.microsoft.com/office/drawing/2014/main" id="{2AB6431F-D990-634C-B01B-1F862BB559E2}"/>
              </a:ext>
            </a:extLst>
          </p:cNvPr>
          <p:cNvSpPr>
            <a:spLocks noGrp="1"/>
          </p:cNvSpPr>
          <p:nvPr>
            <p:ph type="body" sz="quarter" idx="18" hasCustomPrompt="1"/>
          </p:nvPr>
        </p:nvSpPr>
        <p:spPr>
          <a:xfrm>
            <a:off x="2288732" y="3751914"/>
            <a:ext cx="7614535" cy="605367"/>
          </a:xfrm>
        </p:spPr>
        <p:txBody>
          <a:bodyPr>
            <a:noAutofit/>
          </a:bodyPr>
          <a:lstStyle>
            <a:lvl1pPr marL="0" indent="0" algn="ctr">
              <a:lnSpc>
                <a:spcPct val="80000"/>
              </a:lnSpc>
              <a:buNone/>
              <a:defRPr sz="2800" b="1">
                <a:solidFill>
                  <a:schemeClr val="bg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dirty="0"/>
              <a:t>Muokkaa tekstiä</a:t>
            </a:r>
          </a:p>
        </p:txBody>
      </p:sp>
      <p:sp>
        <p:nvSpPr>
          <p:cNvPr id="8" name="Otsikko 1">
            <a:extLst>
              <a:ext uri="{FF2B5EF4-FFF2-40B4-BE49-F238E27FC236}">
                <a16:creationId xmlns:a16="http://schemas.microsoft.com/office/drawing/2014/main" id="{19A7B8F7-4D00-DF47-BCBA-7CB106D7DF34}"/>
              </a:ext>
            </a:extLst>
          </p:cNvPr>
          <p:cNvSpPr>
            <a:spLocks noGrp="1"/>
          </p:cNvSpPr>
          <p:nvPr>
            <p:ph type="title" hasCustomPrompt="1"/>
          </p:nvPr>
        </p:nvSpPr>
        <p:spPr>
          <a:xfrm>
            <a:off x="2288732" y="2610400"/>
            <a:ext cx="7614535" cy="1141514"/>
          </a:xfrm>
        </p:spPr>
        <p:txBody>
          <a:bodyPr>
            <a:normAutofit/>
          </a:bodyPr>
          <a:lstStyle>
            <a:lvl1pPr algn="ctr">
              <a:defRPr sz="4800">
                <a:solidFill>
                  <a:schemeClr val="bg1"/>
                </a:solidFill>
              </a:defRPr>
            </a:lvl1pPr>
          </a:lstStyle>
          <a:p>
            <a:r>
              <a:rPr lang="fi-FI" dirty="0"/>
              <a:t>MUOKKAA TEKSTIÄ</a:t>
            </a:r>
          </a:p>
        </p:txBody>
      </p:sp>
      <p:pic>
        <p:nvPicPr>
          <p:cNvPr id="11" name="Kuva 10" descr="Kuva, joka sisältää kohteen teksti, clipart-kuva&#10;&#10;Kuvaus luotu automaattisesti">
            <a:extLst>
              <a:ext uri="{FF2B5EF4-FFF2-40B4-BE49-F238E27FC236}">
                <a16:creationId xmlns:a16="http://schemas.microsoft.com/office/drawing/2014/main" id="{0EC8A4B9-8397-4D01-9A50-B3C11E75E9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0028" y="6140529"/>
            <a:ext cx="1782003" cy="457340"/>
          </a:xfrm>
          <a:prstGeom prst="rect">
            <a:avLst/>
          </a:prstGeom>
        </p:spPr>
      </p:pic>
    </p:spTree>
    <p:extLst>
      <p:ext uri="{BB962C8B-B14F-4D97-AF65-F5344CB8AC3E}">
        <p14:creationId xmlns:p14="http://schemas.microsoft.com/office/powerpoint/2010/main" val="852163379"/>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ollinen kuv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B8E130-4E5D-6644-AD44-0B2C2DDAAF55}"/>
              </a:ext>
            </a:extLst>
          </p:cNvPr>
          <p:cNvSpPr/>
          <p:nvPr userDrawn="1"/>
        </p:nvSpPr>
        <p:spPr>
          <a:xfrm>
            <a:off x="0" y="0"/>
            <a:ext cx="12192000" cy="3429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dirty="0" err="1">
              <a:solidFill>
                <a:schemeClr val="bg1"/>
              </a:solidFill>
              <a:latin typeface="Open Sans" panose="020B0606030504020204" pitchFamily="34" charset="0"/>
              <a:ea typeface="Muli" charset="0"/>
              <a:cs typeface="Muli" charset="0"/>
            </a:endParaRPr>
          </a:p>
        </p:txBody>
      </p:sp>
      <p:sp>
        <p:nvSpPr>
          <p:cNvPr id="15" name="Title 1">
            <a:extLst>
              <a:ext uri="{FF2B5EF4-FFF2-40B4-BE49-F238E27FC236}">
                <a16:creationId xmlns:a16="http://schemas.microsoft.com/office/drawing/2014/main" id="{7B6E4B16-9BF5-C24A-A060-05C88735CE47}"/>
              </a:ext>
            </a:extLst>
          </p:cNvPr>
          <p:cNvSpPr>
            <a:spLocks noGrp="1"/>
          </p:cNvSpPr>
          <p:nvPr>
            <p:ph type="title" hasCustomPrompt="1"/>
          </p:nvPr>
        </p:nvSpPr>
        <p:spPr>
          <a:xfrm>
            <a:off x="492869" y="3802559"/>
            <a:ext cx="6402062" cy="745995"/>
          </a:xfrm>
        </p:spPr>
        <p:txBody>
          <a:bodyPr anchor="t">
            <a:normAutofit/>
          </a:bodyPr>
          <a:lstStyle>
            <a:lvl1pPr algn="l">
              <a:defRPr sz="2400">
                <a:solidFill>
                  <a:schemeClr val="accent1"/>
                </a:solidFill>
              </a:defRPr>
            </a:lvl1pPr>
          </a:lstStyle>
          <a:p>
            <a:r>
              <a:rPr lang="fi-FI" dirty="0"/>
              <a:t>MUOKKAA TEKSTIÄ</a:t>
            </a:r>
            <a:endParaRPr lang="en-US" dirty="0"/>
          </a:p>
        </p:txBody>
      </p:sp>
      <p:sp>
        <p:nvSpPr>
          <p:cNvPr id="16" name="Text Placeholder 7">
            <a:extLst>
              <a:ext uri="{FF2B5EF4-FFF2-40B4-BE49-F238E27FC236}">
                <a16:creationId xmlns:a16="http://schemas.microsoft.com/office/drawing/2014/main" id="{B0CA0F69-8784-2646-815D-58DDCA284C19}"/>
              </a:ext>
            </a:extLst>
          </p:cNvPr>
          <p:cNvSpPr>
            <a:spLocks noGrp="1"/>
          </p:cNvSpPr>
          <p:nvPr>
            <p:ph type="body" sz="quarter" idx="13" hasCustomPrompt="1"/>
          </p:nvPr>
        </p:nvSpPr>
        <p:spPr>
          <a:xfrm>
            <a:off x="492869" y="4598464"/>
            <a:ext cx="6402062" cy="1277914"/>
          </a:xfrm>
          <a:prstGeom prst="rect">
            <a:avLst/>
          </a:prstGeom>
        </p:spPr>
        <p:txBody>
          <a:bodyPr/>
          <a:lstStyle>
            <a:lvl1pPr marL="342900" indent="-342900" algn="l">
              <a:lnSpc>
                <a:spcPct val="85000"/>
              </a:lnSpc>
              <a:buFont typeface="Wingdings" pitchFamily="2" charset="2"/>
              <a:buChar char="§"/>
              <a:defRPr>
                <a:solidFill>
                  <a:schemeClr val="accent3"/>
                </a:solidFill>
              </a:defRPr>
            </a:lvl1pPr>
          </a:lstStyle>
          <a:p>
            <a:pPr lvl="0"/>
            <a:r>
              <a:rPr lang="fi-FI" dirty="0"/>
              <a:t>Muokkaa tekstiä</a:t>
            </a:r>
          </a:p>
        </p:txBody>
      </p:sp>
      <p:sp>
        <p:nvSpPr>
          <p:cNvPr id="4" name="Picture Placeholder 3">
            <a:extLst>
              <a:ext uri="{FF2B5EF4-FFF2-40B4-BE49-F238E27FC236}">
                <a16:creationId xmlns:a16="http://schemas.microsoft.com/office/drawing/2014/main" id="{02B7979D-494B-6B4F-9001-3F3D25F77C75}"/>
              </a:ext>
            </a:extLst>
          </p:cNvPr>
          <p:cNvSpPr>
            <a:spLocks noGrp="1"/>
          </p:cNvSpPr>
          <p:nvPr>
            <p:ph type="pic" sz="quarter" idx="14" hasCustomPrompt="1"/>
          </p:nvPr>
        </p:nvSpPr>
        <p:spPr>
          <a:xfrm>
            <a:off x="7770184" y="1555750"/>
            <a:ext cx="3746500" cy="3746500"/>
          </a:xfrm>
        </p:spPr>
        <p:txBody>
          <a:bodyPr/>
          <a:lstStyle/>
          <a:p>
            <a:r>
              <a:rPr lang="fi-FI" dirty="0"/>
              <a:t>Lisää kuva</a:t>
            </a:r>
          </a:p>
        </p:txBody>
      </p:sp>
      <p:sp>
        <p:nvSpPr>
          <p:cNvPr id="10" name="Date Placeholder 2">
            <a:extLst>
              <a:ext uri="{FF2B5EF4-FFF2-40B4-BE49-F238E27FC236}">
                <a16:creationId xmlns:a16="http://schemas.microsoft.com/office/drawing/2014/main" id="{76A622F2-AA10-BB48-9809-4F47C6124484}"/>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FB6F538E-99F0-9847-A7F1-F97030EAAF92}" type="datetime1">
              <a:rPr lang="fi-FI" smtClean="0"/>
              <a:t>14.10.2022</a:t>
            </a:fld>
            <a:endParaRPr lang="fi-FI"/>
          </a:p>
        </p:txBody>
      </p:sp>
      <p:sp>
        <p:nvSpPr>
          <p:cNvPr id="8" name="Alatunnisteen paikkamerkki 1">
            <a:extLst>
              <a:ext uri="{FF2B5EF4-FFF2-40B4-BE49-F238E27FC236}">
                <a16:creationId xmlns:a16="http://schemas.microsoft.com/office/drawing/2014/main" id="{453D16C3-5E09-5E46-A0CB-99CE6545FFC3}"/>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dirty="0"/>
          </a:p>
        </p:txBody>
      </p:sp>
    </p:spTree>
    <p:extLst>
      <p:ext uri="{BB962C8B-B14F-4D97-AF65-F5344CB8AC3E}">
        <p14:creationId xmlns:p14="http://schemas.microsoft.com/office/powerpoint/2010/main" val="2960129606"/>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uva ja teksti 1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B8E130-4E5D-6644-AD44-0B2C2DDAAF55}"/>
              </a:ext>
            </a:extLst>
          </p:cNvPr>
          <p:cNvSpPr/>
          <p:nvPr userDrawn="1"/>
        </p:nvSpPr>
        <p:spPr>
          <a:xfrm>
            <a:off x="0" y="0"/>
            <a:ext cx="3113314"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dirty="0" err="1">
              <a:solidFill>
                <a:schemeClr val="bg1"/>
              </a:solidFill>
              <a:latin typeface="Open Sans" panose="020B0606030504020204" pitchFamily="34" charset="0"/>
              <a:ea typeface="Muli" charset="0"/>
              <a:cs typeface="Muli" charset="0"/>
            </a:endParaRPr>
          </a:p>
        </p:txBody>
      </p:sp>
      <p:sp>
        <p:nvSpPr>
          <p:cNvPr id="4" name="Picture Placeholder 3">
            <a:extLst>
              <a:ext uri="{FF2B5EF4-FFF2-40B4-BE49-F238E27FC236}">
                <a16:creationId xmlns:a16="http://schemas.microsoft.com/office/drawing/2014/main" id="{02B7979D-494B-6B4F-9001-3F3D25F77C75}"/>
              </a:ext>
            </a:extLst>
          </p:cNvPr>
          <p:cNvSpPr>
            <a:spLocks noGrp="1"/>
          </p:cNvSpPr>
          <p:nvPr>
            <p:ph type="pic" sz="quarter" idx="14" hasCustomPrompt="1"/>
          </p:nvPr>
        </p:nvSpPr>
        <p:spPr>
          <a:xfrm>
            <a:off x="892078" y="1213914"/>
            <a:ext cx="4442468" cy="4430169"/>
          </a:xfrm>
        </p:spPr>
        <p:txBody>
          <a:bodyPr/>
          <a:lstStyle/>
          <a:p>
            <a:r>
              <a:rPr lang="fi-FI" dirty="0"/>
              <a:t>Lisää kuva</a:t>
            </a:r>
          </a:p>
        </p:txBody>
      </p:sp>
      <p:sp>
        <p:nvSpPr>
          <p:cNvPr id="10" name="Content Placeholder 4">
            <a:extLst>
              <a:ext uri="{FF2B5EF4-FFF2-40B4-BE49-F238E27FC236}">
                <a16:creationId xmlns:a16="http://schemas.microsoft.com/office/drawing/2014/main" id="{9A8395B7-3433-814B-BADB-B03241DCA415}"/>
              </a:ext>
            </a:extLst>
          </p:cNvPr>
          <p:cNvSpPr>
            <a:spLocks noGrp="1"/>
          </p:cNvSpPr>
          <p:nvPr>
            <p:ph sz="quarter" idx="18" hasCustomPrompt="1"/>
          </p:nvPr>
        </p:nvSpPr>
        <p:spPr>
          <a:xfrm>
            <a:off x="6375558" y="1738265"/>
            <a:ext cx="5230056" cy="4127369"/>
          </a:xfrm>
        </p:spPr>
        <p:txBody>
          <a:bodyPr/>
          <a:lstStyle>
            <a:lvl2pPr>
              <a:defRPr/>
            </a:lvl2pPr>
            <a:lvl3pPr>
              <a:defRPr/>
            </a:lvl3pPr>
            <a:lvl4pPr>
              <a:defRPr/>
            </a:lvl4pPr>
            <a:lvl5pPr>
              <a:defRPr/>
            </a:lvl5pPr>
          </a:lstStyle>
          <a:p>
            <a:pPr lvl="0"/>
            <a:r>
              <a:rPr lang="en-US" dirty="0" err="1"/>
              <a:t>Muokkaa</a:t>
            </a:r>
            <a:r>
              <a:rPr lang="en-US" dirty="0"/>
              <a:t> </a:t>
            </a:r>
            <a:r>
              <a:rPr lang="en-US" dirty="0" err="1"/>
              <a:t>tekstiä</a:t>
            </a:r>
            <a:endParaRPr lang="en-US" dirty="0"/>
          </a:p>
          <a:p>
            <a:pPr lvl="1"/>
            <a:r>
              <a:rPr lang="en-US" dirty="0" err="1"/>
              <a:t>Toinen</a:t>
            </a:r>
            <a:r>
              <a:rPr lang="en-US" dirty="0"/>
              <a:t> </a:t>
            </a:r>
            <a:r>
              <a:rPr lang="en-US" dirty="0" err="1"/>
              <a:t>taso</a:t>
            </a:r>
            <a:endParaRPr lang="en-US" dirty="0"/>
          </a:p>
          <a:p>
            <a:pPr lvl="2"/>
            <a:r>
              <a:rPr lang="en-US" dirty="0" err="1"/>
              <a:t>Kolmas</a:t>
            </a:r>
            <a:r>
              <a:rPr lang="en-US" dirty="0"/>
              <a:t> </a:t>
            </a:r>
            <a:r>
              <a:rPr lang="en-US" dirty="0" err="1"/>
              <a:t>taso</a:t>
            </a:r>
            <a:endParaRPr lang="en-US" dirty="0"/>
          </a:p>
          <a:p>
            <a:pPr lvl="3"/>
            <a:r>
              <a:rPr lang="en-US" dirty="0" err="1"/>
              <a:t>Neljäs</a:t>
            </a:r>
            <a:r>
              <a:rPr lang="en-US" dirty="0"/>
              <a:t> </a:t>
            </a:r>
            <a:r>
              <a:rPr lang="en-US" dirty="0" err="1"/>
              <a:t>taso</a:t>
            </a:r>
            <a:endParaRPr lang="en-US" dirty="0"/>
          </a:p>
          <a:p>
            <a:pPr lvl="4"/>
            <a:r>
              <a:rPr lang="en-US" dirty="0" err="1"/>
              <a:t>Viides</a:t>
            </a:r>
            <a:r>
              <a:rPr lang="en-US" dirty="0"/>
              <a:t> </a:t>
            </a:r>
            <a:r>
              <a:rPr lang="en-US" dirty="0" err="1"/>
              <a:t>taso</a:t>
            </a:r>
            <a:endParaRPr lang="fi-FI" dirty="0"/>
          </a:p>
        </p:txBody>
      </p:sp>
      <p:sp>
        <p:nvSpPr>
          <p:cNvPr id="6" name="Title 5">
            <a:extLst>
              <a:ext uri="{FF2B5EF4-FFF2-40B4-BE49-F238E27FC236}">
                <a16:creationId xmlns:a16="http://schemas.microsoft.com/office/drawing/2014/main" id="{213DF647-1C75-7149-A176-49ECD807BD14}"/>
              </a:ext>
            </a:extLst>
          </p:cNvPr>
          <p:cNvSpPr>
            <a:spLocks noGrp="1"/>
          </p:cNvSpPr>
          <p:nvPr>
            <p:ph type="title" hasCustomPrompt="1"/>
          </p:nvPr>
        </p:nvSpPr>
        <p:spPr>
          <a:xfrm>
            <a:off x="6375558" y="472515"/>
            <a:ext cx="5230056" cy="1265749"/>
          </a:xfrm>
        </p:spPr>
        <p:txBody>
          <a:bodyPr/>
          <a:lstStyle>
            <a:lvl1pPr>
              <a:defRPr sz="2400">
                <a:solidFill>
                  <a:schemeClr val="accent1"/>
                </a:solidFill>
              </a:defRPr>
            </a:lvl1pPr>
          </a:lstStyle>
          <a:p>
            <a:r>
              <a:rPr lang="en-US" dirty="0"/>
              <a:t>MUOKKAA TEKSTIÄ</a:t>
            </a:r>
            <a:endParaRPr lang="fi-FI" dirty="0"/>
          </a:p>
        </p:txBody>
      </p:sp>
    </p:spTree>
    <p:extLst>
      <p:ext uri="{BB962C8B-B14F-4D97-AF65-F5344CB8AC3E}">
        <p14:creationId xmlns:p14="http://schemas.microsoft.com/office/powerpoint/2010/main" val="2583039726"/>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aalea kuva tummalla tekstillä">
    <p:spTree>
      <p:nvGrpSpPr>
        <p:cNvPr id="1" name=""/>
        <p:cNvGrpSpPr/>
        <p:nvPr/>
      </p:nvGrpSpPr>
      <p:grpSpPr>
        <a:xfrm>
          <a:off x="0" y="0"/>
          <a:ext cx="0" cy="0"/>
          <a:chOff x="0" y="0"/>
          <a:chExt cx="0" cy="0"/>
        </a:xfrm>
      </p:grpSpPr>
      <p:sp>
        <p:nvSpPr>
          <p:cNvPr id="14" name="Date Placeholder 2">
            <a:extLst>
              <a:ext uri="{FF2B5EF4-FFF2-40B4-BE49-F238E27FC236}">
                <a16:creationId xmlns:a16="http://schemas.microsoft.com/office/drawing/2014/main" id="{3CEA6022-AD32-3842-B0E0-EF7860A4A746}"/>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5C25281D-0BFE-B747-A6AC-36FF14DFC95C}" type="datetime1">
              <a:rPr lang="fi-FI" smtClean="0"/>
              <a:t>14.10.2022</a:t>
            </a:fld>
            <a:endParaRPr lang="fi-FI"/>
          </a:p>
        </p:txBody>
      </p:sp>
      <p:sp>
        <p:nvSpPr>
          <p:cNvPr id="13" name="Alatunnisteen paikkamerkki 1">
            <a:extLst>
              <a:ext uri="{FF2B5EF4-FFF2-40B4-BE49-F238E27FC236}">
                <a16:creationId xmlns:a16="http://schemas.microsoft.com/office/drawing/2014/main" id="{F9A3BFF9-9B02-4E41-ACEB-074EBA969986}"/>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dirty="0"/>
          </a:p>
        </p:txBody>
      </p:sp>
      <p:sp>
        <p:nvSpPr>
          <p:cNvPr id="15" name="Picture Placeholder 1">
            <a:extLst>
              <a:ext uri="{FF2B5EF4-FFF2-40B4-BE49-F238E27FC236}">
                <a16:creationId xmlns:a16="http://schemas.microsoft.com/office/drawing/2014/main" id="{D5FC0C27-B03A-A448-BBA0-9FB2061B428D}"/>
              </a:ext>
            </a:extLst>
          </p:cNvPr>
          <p:cNvSpPr>
            <a:spLocks noGrp="1"/>
          </p:cNvSpPr>
          <p:nvPr>
            <p:ph type="pic" sz="quarter" idx="10" hasCustomPrompt="1"/>
          </p:nvPr>
        </p:nvSpPr>
        <p:spPr>
          <a:xfrm>
            <a:off x="0" y="0"/>
            <a:ext cx="12192000" cy="6858000"/>
          </a:xfrm>
        </p:spPr>
        <p:txBody>
          <a:bodyPr/>
          <a:lstStyle/>
          <a:p>
            <a:r>
              <a:rPr lang="fi-FI" dirty="0"/>
              <a:t>Lisää vaalea kuva</a:t>
            </a:r>
          </a:p>
        </p:txBody>
      </p:sp>
      <p:sp>
        <p:nvSpPr>
          <p:cNvPr id="16" name="Text Placeholder 5">
            <a:extLst>
              <a:ext uri="{FF2B5EF4-FFF2-40B4-BE49-F238E27FC236}">
                <a16:creationId xmlns:a16="http://schemas.microsoft.com/office/drawing/2014/main" id="{3ACC929B-6754-E441-998E-6BC2E8755210}"/>
              </a:ext>
            </a:extLst>
          </p:cNvPr>
          <p:cNvSpPr>
            <a:spLocks noGrp="1"/>
          </p:cNvSpPr>
          <p:nvPr>
            <p:ph type="body" sz="quarter" idx="19" hasCustomPrompt="1"/>
          </p:nvPr>
        </p:nvSpPr>
        <p:spPr>
          <a:xfrm>
            <a:off x="2288732" y="2850091"/>
            <a:ext cx="7614535" cy="1157817"/>
          </a:xfrm>
        </p:spPr>
        <p:txBody>
          <a:bodyPr/>
          <a:lstStyle>
            <a:lvl1pPr algn="ctr">
              <a:buNone/>
              <a:defRPr sz="6000" b="1" i="0">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dirty="0"/>
              <a:t>MUOKKAA TEKSTIÄ</a:t>
            </a:r>
          </a:p>
        </p:txBody>
      </p:sp>
      <p:sp>
        <p:nvSpPr>
          <p:cNvPr id="17" name="Tekstin paikkamerkki 3">
            <a:extLst>
              <a:ext uri="{FF2B5EF4-FFF2-40B4-BE49-F238E27FC236}">
                <a16:creationId xmlns:a16="http://schemas.microsoft.com/office/drawing/2014/main" id="{92E74732-0283-7242-AF57-703CB89C3897}"/>
              </a:ext>
            </a:extLst>
          </p:cNvPr>
          <p:cNvSpPr>
            <a:spLocks noGrp="1"/>
          </p:cNvSpPr>
          <p:nvPr>
            <p:ph type="body" sz="quarter" idx="20" hasCustomPrompt="1"/>
          </p:nvPr>
        </p:nvSpPr>
        <p:spPr>
          <a:xfrm>
            <a:off x="2288733" y="4007908"/>
            <a:ext cx="7614534" cy="605367"/>
          </a:xfrm>
        </p:spPr>
        <p:txBody>
          <a:bodyPr>
            <a:normAutofit/>
          </a:bodyPr>
          <a:lstStyle>
            <a:lvl1pPr marL="0" indent="0" algn="ctr">
              <a:lnSpc>
                <a:spcPct val="80000"/>
              </a:lnSpc>
              <a:buNone/>
              <a:defRPr sz="32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dirty="0"/>
              <a:t>Muokkaa tekstiä</a:t>
            </a:r>
          </a:p>
        </p:txBody>
      </p:sp>
      <p:sp>
        <p:nvSpPr>
          <p:cNvPr id="3" name="Tekstin paikkamerkki 2">
            <a:extLst>
              <a:ext uri="{FF2B5EF4-FFF2-40B4-BE49-F238E27FC236}">
                <a16:creationId xmlns:a16="http://schemas.microsoft.com/office/drawing/2014/main" id="{C8A6B41D-F700-4F60-B5DF-CAFD11D64242}"/>
              </a:ext>
            </a:extLst>
          </p:cNvPr>
          <p:cNvSpPr>
            <a:spLocks noGrp="1"/>
          </p:cNvSpPr>
          <p:nvPr>
            <p:ph type="body" sz="quarter" idx="21" hasCustomPrompt="1"/>
          </p:nvPr>
        </p:nvSpPr>
        <p:spPr>
          <a:xfrm>
            <a:off x="10089751" y="6142764"/>
            <a:ext cx="1782003" cy="457339"/>
          </a:xfrm>
          <a:blipFill>
            <a:blip r:embed="rId2"/>
            <a:stretch>
              <a:fillRect/>
            </a:stretch>
          </a:blipFill>
        </p:spPr>
        <p:txBody>
          <a:bodyPr/>
          <a:lstStyle>
            <a:lvl1pPr marL="0" indent="0">
              <a:buNone/>
              <a:defRPr>
                <a:solidFill>
                  <a:schemeClr val="accent3">
                    <a:alpha val="0"/>
                  </a:schemeClr>
                </a:solidFill>
              </a:defRPr>
            </a:lvl1pPr>
          </a:lstStyle>
          <a:p>
            <a:pPr lvl="0"/>
            <a:r>
              <a:rPr lang="fi-FI" dirty="0"/>
              <a:t>  </a:t>
            </a:r>
          </a:p>
        </p:txBody>
      </p:sp>
    </p:spTree>
    <p:extLst>
      <p:ext uri="{BB962C8B-B14F-4D97-AF65-F5344CB8AC3E}">
        <p14:creationId xmlns:p14="http://schemas.microsoft.com/office/powerpoint/2010/main" val="336023231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umma kuva vaalealla tekstillä">
    <p:spTree>
      <p:nvGrpSpPr>
        <p:cNvPr id="1" name=""/>
        <p:cNvGrpSpPr/>
        <p:nvPr/>
      </p:nvGrpSpPr>
      <p:grpSpPr>
        <a:xfrm>
          <a:off x="0" y="0"/>
          <a:ext cx="0" cy="0"/>
          <a:chOff x="0" y="0"/>
          <a:chExt cx="0" cy="0"/>
        </a:xfrm>
      </p:grpSpPr>
      <p:sp>
        <p:nvSpPr>
          <p:cNvPr id="11" name="Date Placeholder 2">
            <a:extLst>
              <a:ext uri="{FF2B5EF4-FFF2-40B4-BE49-F238E27FC236}">
                <a16:creationId xmlns:a16="http://schemas.microsoft.com/office/drawing/2014/main" id="{E0D8D16C-C776-8247-A78F-AA4C3C9671C1}"/>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62E64768-BBF5-944C-A686-A925B5B737A1}" type="datetime1">
              <a:rPr lang="fi-FI" smtClean="0"/>
              <a:t>14.10.2022</a:t>
            </a:fld>
            <a:endParaRPr lang="fi-FI"/>
          </a:p>
        </p:txBody>
      </p:sp>
      <p:sp>
        <p:nvSpPr>
          <p:cNvPr id="9" name="Alatunnisteen paikkamerkki 1">
            <a:extLst>
              <a:ext uri="{FF2B5EF4-FFF2-40B4-BE49-F238E27FC236}">
                <a16:creationId xmlns:a16="http://schemas.microsoft.com/office/drawing/2014/main" id="{5F1EFE5D-F077-7043-9C68-14568325ED61}"/>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dirty="0"/>
          </a:p>
        </p:txBody>
      </p:sp>
      <p:sp>
        <p:nvSpPr>
          <p:cNvPr id="12" name="Picture Placeholder 1">
            <a:extLst>
              <a:ext uri="{FF2B5EF4-FFF2-40B4-BE49-F238E27FC236}">
                <a16:creationId xmlns:a16="http://schemas.microsoft.com/office/drawing/2014/main" id="{99712942-C257-3E45-8369-CC6F3A038987}"/>
              </a:ext>
            </a:extLst>
          </p:cNvPr>
          <p:cNvSpPr>
            <a:spLocks noGrp="1"/>
          </p:cNvSpPr>
          <p:nvPr>
            <p:ph type="pic" sz="quarter" idx="10" hasCustomPrompt="1"/>
          </p:nvPr>
        </p:nvSpPr>
        <p:spPr>
          <a:xfrm>
            <a:off x="0" y="0"/>
            <a:ext cx="12192000" cy="6858000"/>
          </a:xfrm>
        </p:spPr>
        <p:txBody>
          <a:bodyPr/>
          <a:lstStyle/>
          <a:p>
            <a:r>
              <a:rPr lang="fi-FI" dirty="0"/>
              <a:t>Lisää tumma kuva</a:t>
            </a:r>
          </a:p>
        </p:txBody>
      </p:sp>
      <p:sp>
        <p:nvSpPr>
          <p:cNvPr id="7" name="Text Placeholder 5">
            <a:extLst>
              <a:ext uri="{FF2B5EF4-FFF2-40B4-BE49-F238E27FC236}">
                <a16:creationId xmlns:a16="http://schemas.microsoft.com/office/drawing/2014/main" id="{538492A3-FD1B-EF4A-950F-254C00CD4ED8}"/>
              </a:ext>
            </a:extLst>
          </p:cNvPr>
          <p:cNvSpPr>
            <a:spLocks noGrp="1"/>
          </p:cNvSpPr>
          <p:nvPr>
            <p:ph type="body" sz="quarter" idx="19" hasCustomPrompt="1"/>
          </p:nvPr>
        </p:nvSpPr>
        <p:spPr>
          <a:xfrm>
            <a:off x="2288732" y="2850091"/>
            <a:ext cx="7614535" cy="1157817"/>
          </a:xfrm>
        </p:spPr>
        <p:txBody>
          <a:bodyPr/>
          <a:lstStyle>
            <a:lvl1pPr algn="ctr">
              <a:buNone/>
              <a:defRPr sz="60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dirty="0"/>
              <a:t>MUOKKAA TEKSTIÄ</a:t>
            </a:r>
          </a:p>
        </p:txBody>
      </p:sp>
      <p:sp>
        <p:nvSpPr>
          <p:cNvPr id="8" name="Tekstin paikkamerkki 3">
            <a:extLst>
              <a:ext uri="{FF2B5EF4-FFF2-40B4-BE49-F238E27FC236}">
                <a16:creationId xmlns:a16="http://schemas.microsoft.com/office/drawing/2014/main" id="{2834BC92-4180-D24F-ABB7-10F692CC6139}"/>
              </a:ext>
            </a:extLst>
          </p:cNvPr>
          <p:cNvSpPr>
            <a:spLocks noGrp="1"/>
          </p:cNvSpPr>
          <p:nvPr>
            <p:ph type="body" sz="quarter" idx="20" hasCustomPrompt="1"/>
          </p:nvPr>
        </p:nvSpPr>
        <p:spPr>
          <a:xfrm>
            <a:off x="2288733" y="4007908"/>
            <a:ext cx="7614534" cy="605367"/>
          </a:xfrm>
        </p:spPr>
        <p:txBody>
          <a:bodyPr>
            <a:normAutofit/>
          </a:bodyPr>
          <a:lstStyle>
            <a:lvl1pPr marL="0" indent="0" algn="ctr">
              <a:lnSpc>
                <a:spcPct val="80000"/>
              </a:lnSpc>
              <a:buNone/>
              <a:defRPr sz="3200" b="1">
                <a:solidFill>
                  <a:schemeClr val="bg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dirty="0"/>
              <a:t>Muokkaa tekstiä</a:t>
            </a:r>
          </a:p>
        </p:txBody>
      </p:sp>
      <p:sp>
        <p:nvSpPr>
          <p:cNvPr id="3" name="Tekstin paikkamerkki 2">
            <a:extLst>
              <a:ext uri="{FF2B5EF4-FFF2-40B4-BE49-F238E27FC236}">
                <a16:creationId xmlns:a16="http://schemas.microsoft.com/office/drawing/2014/main" id="{BE78ED0C-9298-4A1C-B0E1-0A071F5937B9}"/>
              </a:ext>
            </a:extLst>
          </p:cNvPr>
          <p:cNvSpPr>
            <a:spLocks noGrp="1"/>
          </p:cNvSpPr>
          <p:nvPr>
            <p:ph type="body" sz="quarter" idx="21" hasCustomPrompt="1"/>
          </p:nvPr>
        </p:nvSpPr>
        <p:spPr>
          <a:xfrm>
            <a:off x="10089595" y="6140728"/>
            <a:ext cx="1782709" cy="457559"/>
          </a:xfrm>
          <a:blipFill>
            <a:blip r:embed="rId2"/>
            <a:stretch>
              <a:fillRect/>
            </a:stretch>
          </a:blipFill>
        </p:spPr>
        <p:txBody>
          <a:bodyPr/>
          <a:lstStyle>
            <a:lvl1pPr marL="0" indent="0">
              <a:buNone/>
              <a:defRPr>
                <a:solidFill>
                  <a:schemeClr val="accent3">
                    <a:alpha val="0"/>
                  </a:schemeClr>
                </a:solidFill>
              </a:defRPr>
            </a:lvl1pPr>
          </a:lstStyle>
          <a:p>
            <a:pPr lvl="0"/>
            <a:r>
              <a:rPr lang="fi-FI" dirty="0"/>
              <a:t>  </a:t>
            </a:r>
          </a:p>
        </p:txBody>
      </p:sp>
    </p:spTree>
    <p:extLst>
      <p:ext uri="{BB962C8B-B14F-4D97-AF65-F5344CB8AC3E}">
        <p14:creationId xmlns:p14="http://schemas.microsoft.com/office/powerpoint/2010/main" val="3408417664"/>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va ja teksti 12">
    <p:spTree>
      <p:nvGrpSpPr>
        <p:cNvPr id="1" name=""/>
        <p:cNvGrpSpPr/>
        <p:nvPr/>
      </p:nvGrpSpPr>
      <p:grpSpPr>
        <a:xfrm>
          <a:off x="0" y="0"/>
          <a:ext cx="0" cy="0"/>
          <a:chOff x="0" y="0"/>
          <a:chExt cx="0" cy="0"/>
        </a:xfrm>
      </p:grpSpPr>
      <p:sp>
        <p:nvSpPr>
          <p:cNvPr id="14" name="Picture Placeholder 12">
            <a:extLst>
              <a:ext uri="{FF2B5EF4-FFF2-40B4-BE49-F238E27FC236}">
                <a16:creationId xmlns:a16="http://schemas.microsoft.com/office/drawing/2014/main" id="{44671836-B997-CB4A-9F0C-CB0AB22B7A0D}"/>
              </a:ext>
            </a:extLst>
          </p:cNvPr>
          <p:cNvSpPr>
            <a:spLocks noGrp="1"/>
          </p:cNvSpPr>
          <p:nvPr>
            <p:ph type="pic" sz="quarter" idx="19" hasCustomPrompt="1"/>
          </p:nvPr>
        </p:nvSpPr>
        <p:spPr>
          <a:xfrm>
            <a:off x="210591" y="0"/>
            <a:ext cx="2894806" cy="1876300"/>
          </a:xfrm>
        </p:spPr>
        <p:txBody>
          <a:bodyPr/>
          <a:lstStyle/>
          <a:p>
            <a:r>
              <a:rPr lang="fi-FI" dirty="0"/>
              <a:t>Lisää kuva</a:t>
            </a:r>
          </a:p>
        </p:txBody>
      </p:sp>
      <p:sp>
        <p:nvSpPr>
          <p:cNvPr id="4" name="Rectangle 3">
            <a:extLst>
              <a:ext uri="{FF2B5EF4-FFF2-40B4-BE49-F238E27FC236}">
                <a16:creationId xmlns:a16="http://schemas.microsoft.com/office/drawing/2014/main" id="{89BA8F1D-FBB5-6344-9CD5-23AD9DEA3B25}"/>
              </a:ext>
            </a:extLst>
          </p:cNvPr>
          <p:cNvSpPr/>
          <p:nvPr userDrawn="1"/>
        </p:nvSpPr>
        <p:spPr>
          <a:xfrm>
            <a:off x="5221357" y="6599583"/>
            <a:ext cx="1789043" cy="2584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dirty="0" err="1">
              <a:solidFill>
                <a:schemeClr val="bg1"/>
              </a:solidFill>
              <a:latin typeface="Open Sans" panose="020B0606030504020204" pitchFamily="34" charset="0"/>
              <a:ea typeface="Muli" charset="0"/>
              <a:cs typeface="Muli" charset="0"/>
            </a:endParaRPr>
          </a:p>
        </p:txBody>
      </p:sp>
      <p:sp>
        <p:nvSpPr>
          <p:cNvPr id="18" name="TextBox 17">
            <a:extLst>
              <a:ext uri="{FF2B5EF4-FFF2-40B4-BE49-F238E27FC236}">
                <a16:creationId xmlns:a16="http://schemas.microsoft.com/office/drawing/2014/main" id="{6DAC1C83-BEE0-8F44-8973-6640D883A88D}"/>
              </a:ext>
            </a:extLst>
          </p:cNvPr>
          <p:cNvSpPr txBox="1"/>
          <p:nvPr userDrawn="1"/>
        </p:nvSpPr>
        <p:spPr>
          <a:xfrm>
            <a:off x="487879" y="3916878"/>
            <a:ext cx="2529444" cy="290529"/>
          </a:xfrm>
          <a:prstGeom prst="rect">
            <a:avLst/>
          </a:prstGeom>
          <a:noFill/>
        </p:spPr>
        <p:txBody>
          <a:bodyPr wrap="square" rtlCol="0">
            <a:spAutoFit/>
          </a:bodyPr>
          <a:lstStyle/>
          <a:p>
            <a:pPr algn="l">
              <a:lnSpc>
                <a:spcPct val="92000"/>
              </a:lnSpc>
              <a:buClr>
                <a:schemeClr val="accent5"/>
              </a:buClr>
            </a:pPr>
            <a:endParaRPr lang="fi-FI" sz="1400" b="0" i="0" dirty="0" err="1">
              <a:solidFill>
                <a:schemeClr val="bg1"/>
              </a:solidFill>
              <a:latin typeface="Open Sans" panose="020B0606030504020204" pitchFamily="34" charset="0"/>
              <a:cs typeface="Calibri Light"/>
            </a:endParaRPr>
          </a:p>
        </p:txBody>
      </p:sp>
      <p:sp>
        <p:nvSpPr>
          <p:cNvPr id="15" name="Content Placeholder 4">
            <a:extLst>
              <a:ext uri="{FF2B5EF4-FFF2-40B4-BE49-F238E27FC236}">
                <a16:creationId xmlns:a16="http://schemas.microsoft.com/office/drawing/2014/main" id="{B1D23CCC-1DD0-C04A-BC5C-FC0C0A72263E}"/>
              </a:ext>
            </a:extLst>
          </p:cNvPr>
          <p:cNvSpPr>
            <a:spLocks noGrp="1"/>
          </p:cNvSpPr>
          <p:nvPr>
            <p:ph sz="quarter" idx="18" hasCustomPrompt="1"/>
          </p:nvPr>
        </p:nvSpPr>
        <p:spPr>
          <a:xfrm>
            <a:off x="6743700" y="1738264"/>
            <a:ext cx="4861914" cy="4131571"/>
          </a:xfrm>
        </p:spPr>
        <p:txBody>
          <a:bodyPr/>
          <a:lstStyle>
            <a:lvl2pPr>
              <a:defRPr/>
            </a:lvl2pPr>
            <a:lvl3pPr>
              <a:defRPr/>
            </a:lvl3pPr>
            <a:lvl4pPr>
              <a:defRPr/>
            </a:lvl4pPr>
            <a:lvl5pPr>
              <a:defRPr/>
            </a:lvl5pPr>
          </a:lstStyle>
          <a:p>
            <a:pPr lvl="0"/>
            <a:r>
              <a:rPr lang="en-US" dirty="0" err="1"/>
              <a:t>Muokkaa</a:t>
            </a:r>
            <a:r>
              <a:rPr lang="en-US" dirty="0"/>
              <a:t> </a:t>
            </a:r>
            <a:r>
              <a:rPr lang="en-US" dirty="0" err="1"/>
              <a:t>tekstiä</a:t>
            </a:r>
            <a:endParaRPr lang="en-US" dirty="0"/>
          </a:p>
          <a:p>
            <a:pPr lvl="1"/>
            <a:r>
              <a:rPr lang="en-US" dirty="0" err="1"/>
              <a:t>Toinen</a:t>
            </a:r>
            <a:r>
              <a:rPr lang="en-US" dirty="0"/>
              <a:t> </a:t>
            </a:r>
            <a:r>
              <a:rPr lang="en-US" dirty="0" err="1"/>
              <a:t>taso</a:t>
            </a:r>
            <a:endParaRPr lang="en-US" dirty="0"/>
          </a:p>
          <a:p>
            <a:pPr lvl="2"/>
            <a:r>
              <a:rPr lang="en-US" dirty="0" err="1"/>
              <a:t>Kolmas</a:t>
            </a:r>
            <a:r>
              <a:rPr lang="en-US" dirty="0"/>
              <a:t> </a:t>
            </a:r>
            <a:r>
              <a:rPr lang="en-US" dirty="0" err="1"/>
              <a:t>taso</a:t>
            </a:r>
            <a:endParaRPr lang="en-US" dirty="0"/>
          </a:p>
          <a:p>
            <a:pPr lvl="3"/>
            <a:r>
              <a:rPr lang="en-US" dirty="0" err="1"/>
              <a:t>Neljäs</a:t>
            </a:r>
            <a:r>
              <a:rPr lang="en-US" dirty="0"/>
              <a:t> </a:t>
            </a:r>
            <a:r>
              <a:rPr lang="en-US" dirty="0" err="1"/>
              <a:t>taso</a:t>
            </a:r>
            <a:endParaRPr lang="en-US" dirty="0"/>
          </a:p>
          <a:p>
            <a:pPr lvl="4"/>
            <a:r>
              <a:rPr lang="en-US" dirty="0" err="1"/>
              <a:t>Viides</a:t>
            </a:r>
            <a:r>
              <a:rPr lang="en-US" dirty="0"/>
              <a:t> </a:t>
            </a:r>
            <a:r>
              <a:rPr lang="en-US" dirty="0" err="1"/>
              <a:t>taso</a:t>
            </a:r>
            <a:endParaRPr lang="fi-FI" dirty="0"/>
          </a:p>
        </p:txBody>
      </p:sp>
      <p:sp>
        <p:nvSpPr>
          <p:cNvPr id="2" name="Title 1">
            <a:extLst>
              <a:ext uri="{FF2B5EF4-FFF2-40B4-BE49-F238E27FC236}">
                <a16:creationId xmlns:a16="http://schemas.microsoft.com/office/drawing/2014/main" id="{0B9F8CE0-68E4-0D42-8A6A-8C109292915E}"/>
              </a:ext>
            </a:extLst>
          </p:cNvPr>
          <p:cNvSpPr>
            <a:spLocks noGrp="1"/>
          </p:cNvSpPr>
          <p:nvPr>
            <p:ph type="title" hasCustomPrompt="1"/>
          </p:nvPr>
        </p:nvSpPr>
        <p:spPr>
          <a:xfrm>
            <a:off x="6743700" y="472516"/>
            <a:ext cx="4861914" cy="1265749"/>
          </a:xfrm>
        </p:spPr>
        <p:txBody>
          <a:bodyPr/>
          <a:lstStyle>
            <a:lvl1pPr>
              <a:defRPr sz="2400">
                <a:solidFill>
                  <a:schemeClr val="accent1"/>
                </a:solidFill>
              </a:defRPr>
            </a:lvl1pPr>
          </a:lstStyle>
          <a:p>
            <a:r>
              <a:rPr lang="en-US" dirty="0"/>
              <a:t>MUOKKAA TEKSTIÄ</a:t>
            </a:r>
            <a:endParaRPr lang="fi-FI" dirty="0"/>
          </a:p>
        </p:txBody>
      </p:sp>
      <p:sp>
        <p:nvSpPr>
          <p:cNvPr id="12" name="Date Placeholder 2">
            <a:extLst>
              <a:ext uri="{FF2B5EF4-FFF2-40B4-BE49-F238E27FC236}">
                <a16:creationId xmlns:a16="http://schemas.microsoft.com/office/drawing/2014/main" id="{9B4758FD-4826-D446-A8D2-F49B17251F4D}"/>
              </a:ext>
            </a:extLst>
          </p:cNvPr>
          <p:cNvSpPr>
            <a:spLocks noGrp="1"/>
          </p:cNvSpPr>
          <p:nvPr>
            <p:ph type="dt" sz="half" idx="2"/>
          </p:nvPr>
        </p:nvSpPr>
        <p:spPr>
          <a:xfrm>
            <a:off x="1298279" y="6554288"/>
            <a:ext cx="744937" cy="164911"/>
          </a:xfrm>
          <a:prstGeom prst="rect">
            <a:avLst/>
          </a:prstGeom>
        </p:spPr>
        <p:txBody>
          <a:bodyPr vert="horz" lIns="91440" tIns="45720" rIns="91440" bIns="45720" rtlCol="0" anchor="ctr"/>
          <a:lstStyle>
            <a:lvl1pPr algn="l">
              <a:defRPr sz="900">
                <a:solidFill>
                  <a:schemeClr val="tx2"/>
                </a:solidFill>
              </a:defRPr>
            </a:lvl1pPr>
          </a:lstStyle>
          <a:p>
            <a:fld id="{96ADDA07-F072-ED43-A246-296F5508470F}" type="datetime1">
              <a:rPr lang="fi-FI" smtClean="0"/>
              <a:t>14.10.2022</a:t>
            </a:fld>
            <a:endParaRPr lang="fi-FI"/>
          </a:p>
        </p:txBody>
      </p:sp>
      <p:sp>
        <p:nvSpPr>
          <p:cNvPr id="3" name="Rectangle 2">
            <a:extLst>
              <a:ext uri="{FF2B5EF4-FFF2-40B4-BE49-F238E27FC236}">
                <a16:creationId xmlns:a16="http://schemas.microsoft.com/office/drawing/2014/main" id="{D40134A6-93A3-2B41-B393-F8C4592EF40C}"/>
              </a:ext>
            </a:extLst>
          </p:cNvPr>
          <p:cNvSpPr/>
          <p:nvPr userDrawn="1"/>
        </p:nvSpPr>
        <p:spPr>
          <a:xfrm>
            <a:off x="0" y="5700158"/>
            <a:ext cx="2177716" cy="11578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dirty="0">
                <a:solidFill>
                  <a:schemeClr val="bg1"/>
                </a:solidFill>
                <a:latin typeface="Open Sans" panose="020B0606030504020204" pitchFamily="34" charset="0"/>
                <a:ea typeface="Muli" charset="0"/>
                <a:cs typeface="Muli" charset="0"/>
              </a:rPr>
              <a:t>v</a:t>
            </a:r>
          </a:p>
        </p:txBody>
      </p:sp>
      <p:sp>
        <p:nvSpPr>
          <p:cNvPr id="16" name="Picture Placeholder 12">
            <a:extLst>
              <a:ext uri="{FF2B5EF4-FFF2-40B4-BE49-F238E27FC236}">
                <a16:creationId xmlns:a16="http://schemas.microsoft.com/office/drawing/2014/main" id="{973146F5-FEEE-3442-B1D0-5F998B8FD37F}"/>
              </a:ext>
            </a:extLst>
          </p:cNvPr>
          <p:cNvSpPr>
            <a:spLocks noGrp="1"/>
          </p:cNvSpPr>
          <p:nvPr>
            <p:ph type="pic" sz="quarter" idx="20" hasCustomPrompt="1"/>
          </p:nvPr>
        </p:nvSpPr>
        <p:spPr>
          <a:xfrm>
            <a:off x="3296196" y="0"/>
            <a:ext cx="2894806" cy="1119028"/>
          </a:xfrm>
        </p:spPr>
        <p:txBody>
          <a:bodyPr/>
          <a:lstStyle/>
          <a:p>
            <a:r>
              <a:rPr lang="fi-FI" dirty="0"/>
              <a:t>Lisää kuva</a:t>
            </a:r>
          </a:p>
        </p:txBody>
      </p:sp>
      <p:sp>
        <p:nvSpPr>
          <p:cNvPr id="23" name="Picture Placeholder 12">
            <a:extLst>
              <a:ext uri="{FF2B5EF4-FFF2-40B4-BE49-F238E27FC236}">
                <a16:creationId xmlns:a16="http://schemas.microsoft.com/office/drawing/2014/main" id="{F1AD16DB-AEC6-E049-83BC-F5F2F8AED847}"/>
              </a:ext>
            </a:extLst>
          </p:cNvPr>
          <p:cNvSpPr>
            <a:spLocks noGrp="1"/>
          </p:cNvSpPr>
          <p:nvPr>
            <p:ph type="pic" sz="quarter" idx="21" hasCustomPrompt="1"/>
          </p:nvPr>
        </p:nvSpPr>
        <p:spPr>
          <a:xfrm>
            <a:off x="3296196" y="1341302"/>
            <a:ext cx="2894806" cy="3420510"/>
          </a:xfrm>
        </p:spPr>
        <p:txBody>
          <a:bodyPr/>
          <a:lstStyle/>
          <a:p>
            <a:r>
              <a:rPr lang="fi-FI" dirty="0"/>
              <a:t>Lisää kuva</a:t>
            </a:r>
          </a:p>
        </p:txBody>
      </p:sp>
      <p:sp>
        <p:nvSpPr>
          <p:cNvPr id="24" name="Picture Placeholder 12">
            <a:extLst>
              <a:ext uri="{FF2B5EF4-FFF2-40B4-BE49-F238E27FC236}">
                <a16:creationId xmlns:a16="http://schemas.microsoft.com/office/drawing/2014/main" id="{9B8350DA-3263-5548-B982-CD2689172B86}"/>
              </a:ext>
            </a:extLst>
          </p:cNvPr>
          <p:cNvSpPr>
            <a:spLocks noGrp="1"/>
          </p:cNvSpPr>
          <p:nvPr>
            <p:ph type="pic" sz="quarter" idx="22" hasCustomPrompt="1"/>
          </p:nvPr>
        </p:nvSpPr>
        <p:spPr>
          <a:xfrm>
            <a:off x="210591" y="2077974"/>
            <a:ext cx="2894806" cy="3420510"/>
          </a:xfrm>
        </p:spPr>
        <p:txBody>
          <a:bodyPr/>
          <a:lstStyle/>
          <a:p>
            <a:r>
              <a:rPr lang="fi-FI" dirty="0"/>
              <a:t>Lisää kuva</a:t>
            </a:r>
          </a:p>
        </p:txBody>
      </p:sp>
      <p:sp>
        <p:nvSpPr>
          <p:cNvPr id="25" name="Picture Placeholder 12">
            <a:extLst>
              <a:ext uri="{FF2B5EF4-FFF2-40B4-BE49-F238E27FC236}">
                <a16:creationId xmlns:a16="http://schemas.microsoft.com/office/drawing/2014/main" id="{E44DDFDA-96C1-FB4D-9F8E-832FC536D87F}"/>
              </a:ext>
            </a:extLst>
          </p:cNvPr>
          <p:cNvSpPr>
            <a:spLocks noGrp="1"/>
          </p:cNvSpPr>
          <p:nvPr>
            <p:ph type="pic" sz="quarter" idx="23" hasCustomPrompt="1"/>
          </p:nvPr>
        </p:nvSpPr>
        <p:spPr>
          <a:xfrm>
            <a:off x="210591" y="5719564"/>
            <a:ext cx="2894806" cy="1138435"/>
          </a:xfrm>
        </p:spPr>
        <p:txBody>
          <a:bodyPr/>
          <a:lstStyle/>
          <a:p>
            <a:r>
              <a:rPr lang="fi-FI" dirty="0"/>
              <a:t>Lisää kuva</a:t>
            </a:r>
          </a:p>
        </p:txBody>
      </p:sp>
      <p:sp>
        <p:nvSpPr>
          <p:cNvPr id="26" name="Picture Placeholder 12">
            <a:extLst>
              <a:ext uri="{FF2B5EF4-FFF2-40B4-BE49-F238E27FC236}">
                <a16:creationId xmlns:a16="http://schemas.microsoft.com/office/drawing/2014/main" id="{F55AE7EB-9FA4-F946-A933-9739BF518013}"/>
              </a:ext>
            </a:extLst>
          </p:cNvPr>
          <p:cNvSpPr>
            <a:spLocks noGrp="1"/>
          </p:cNvSpPr>
          <p:nvPr>
            <p:ph type="pic" sz="quarter" idx="24" hasCustomPrompt="1"/>
          </p:nvPr>
        </p:nvSpPr>
        <p:spPr>
          <a:xfrm>
            <a:off x="3296196" y="4984085"/>
            <a:ext cx="2894806" cy="1873913"/>
          </a:xfrm>
        </p:spPr>
        <p:txBody>
          <a:bodyPr/>
          <a:lstStyle/>
          <a:p>
            <a:r>
              <a:rPr lang="fi-FI" dirty="0"/>
              <a:t>Lisää kuva</a:t>
            </a:r>
          </a:p>
        </p:txBody>
      </p:sp>
    </p:spTree>
    <p:extLst>
      <p:ext uri="{BB962C8B-B14F-4D97-AF65-F5344CB8AC3E}">
        <p14:creationId xmlns:p14="http://schemas.microsoft.com/office/powerpoint/2010/main" val="2717223702"/>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17158B-BFE6-A44F-BDEF-BE11CBC41DC5}"/>
              </a:ext>
            </a:extLst>
          </p:cNvPr>
          <p:cNvSpPr/>
          <p:nvPr userDrawn="1"/>
        </p:nvSpPr>
        <p:spPr>
          <a:xfrm>
            <a:off x="0" y="1918607"/>
            <a:ext cx="12192000" cy="30207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dirty="0" err="1">
              <a:solidFill>
                <a:schemeClr val="bg1"/>
              </a:solidFill>
              <a:latin typeface="Open Sans" panose="020B0606030504020204" pitchFamily="34" charset="0"/>
              <a:ea typeface="Muli" charset="0"/>
              <a:cs typeface="Muli" charset="0"/>
            </a:endParaRPr>
          </a:p>
        </p:txBody>
      </p:sp>
      <p:sp>
        <p:nvSpPr>
          <p:cNvPr id="5" name="Text Placeholder 5">
            <a:extLst>
              <a:ext uri="{FF2B5EF4-FFF2-40B4-BE49-F238E27FC236}">
                <a16:creationId xmlns:a16="http://schemas.microsoft.com/office/drawing/2014/main" id="{1917EDF2-C680-2A42-BCC0-FEB89594552F}"/>
              </a:ext>
            </a:extLst>
          </p:cNvPr>
          <p:cNvSpPr>
            <a:spLocks noGrp="1"/>
          </p:cNvSpPr>
          <p:nvPr>
            <p:ph type="body" sz="quarter" idx="19" hasCustomPrompt="1"/>
          </p:nvPr>
        </p:nvSpPr>
        <p:spPr>
          <a:xfrm>
            <a:off x="1036401" y="3126316"/>
            <a:ext cx="9871922" cy="1047099"/>
          </a:xfrm>
        </p:spPr>
        <p:txBody>
          <a:bodyPr/>
          <a:lstStyle>
            <a:lvl1pPr>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dirty="0"/>
              <a:t>MUOKKAA TEKSTIÄ</a:t>
            </a:r>
          </a:p>
        </p:txBody>
      </p:sp>
      <p:sp>
        <p:nvSpPr>
          <p:cNvPr id="6" name="Date Placeholder 2">
            <a:extLst>
              <a:ext uri="{FF2B5EF4-FFF2-40B4-BE49-F238E27FC236}">
                <a16:creationId xmlns:a16="http://schemas.microsoft.com/office/drawing/2014/main" id="{8D06A01C-981B-4A44-83B2-D4D25EB364C3}"/>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E3DA3329-0E07-D744-BABC-6341008E1871}" type="datetime1">
              <a:rPr lang="fi-FI" smtClean="0"/>
              <a:t>14.10.2022</a:t>
            </a:fld>
            <a:endParaRPr lang="fi-FI"/>
          </a:p>
        </p:txBody>
      </p:sp>
      <p:sp>
        <p:nvSpPr>
          <p:cNvPr id="7" name="Alatunnisteen paikkamerkki 1">
            <a:extLst>
              <a:ext uri="{FF2B5EF4-FFF2-40B4-BE49-F238E27FC236}">
                <a16:creationId xmlns:a16="http://schemas.microsoft.com/office/drawing/2014/main" id="{A9037C5C-F850-5147-A20B-119768F75DCB}"/>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dirty="0"/>
          </a:p>
        </p:txBody>
      </p:sp>
    </p:spTree>
    <p:extLst>
      <p:ext uri="{BB962C8B-B14F-4D97-AF65-F5344CB8AC3E}">
        <p14:creationId xmlns:p14="http://schemas.microsoft.com/office/powerpoint/2010/main" val="3117055756"/>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C39CFC87-B617-E843-ACB2-E178AB3989A1}"/>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3804C455-77E2-9B45-9D19-C70C06C0E88A}" type="datetime1">
              <a:rPr lang="fi-FI" smtClean="0"/>
              <a:t>14.10.2022</a:t>
            </a:fld>
            <a:endParaRPr lang="fi-FI"/>
          </a:p>
        </p:txBody>
      </p:sp>
      <p:sp>
        <p:nvSpPr>
          <p:cNvPr id="3" name="Alatunnisteen paikkamerkki 1">
            <a:extLst>
              <a:ext uri="{FF2B5EF4-FFF2-40B4-BE49-F238E27FC236}">
                <a16:creationId xmlns:a16="http://schemas.microsoft.com/office/drawing/2014/main" id="{D96144B4-6CDA-244B-B05C-F0137E937728}"/>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dirty="0"/>
          </a:p>
        </p:txBody>
      </p:sp>
    </p:spTree>
    <p:extLst>
      <p:ext uri="{BB962C8B-B14F-4D97-AF65-F5344CB8AC3E}">
        <p14:creationId xmlns:p14="http://schemas.microsoft.com/office/powerpoint/2010/main" val="51324107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Numerot_1">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6228FC4-419A-424C-83DF-5DADE2655D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3108" y="2667798"/>
            <a:ext cx="4638926" cy="1600426"/>
          </a:xfrm>
          <a:prstGeom prst="rect">
            <a:avLst/>
          </a:prstGeom>
        </p:spPr>
      </p:pic>
      <p:sp>
        <p:nvSpPr>
          <p:cNvPr id="5" name="Date Placeholder 2">
            <a:extLst>
              <a:ext uri="{FF2B5EF4-FFF2-40B4-BE49-F238E27FC236}">
                <a16:creationId xmlns:a16="http://schemas.microsoft.com/office/drawing/2014/main" id="{C39CFC87-B617-E843-ACB2-E178AB3989A1}"/>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6F268063-6A8A-9247-8437-9A56B5733FF9}" type="datetime1">
              <a:rPr lang="fi-FI" smtClean="0"/>
              <a:t>14.10.2022</a:t>
            </a:fld>
            <a:endParaRPr lang="fi-FI"/>
          </a:p>
        </p:txBody>
      </p:sp>
      <p:sp>
        <p:nvSpPr>
          <p:cNvPr id="19" name="Alatunnisteen paikkamerkki 1">
            <a:extLst>
              <a:ext uri="{FF2B5EF4-FFF2-40B4-BE49-F238E27FC236}">
                <a16:creationId xmlns:a16="http://schemas.microsoft.com/office/drawing/2014/main" id="{52AB9CD4-C65E-8F4B-998F-A8BC1295FA81}"/>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dirty="0"/>
          </a:p>
        </p:txBody>
      </p:sp>
      <p:pic>
        <p:nvPicPr>
          <p:cNvPr id="20" name="Picture 19">
            <a:extLst>
              <a:ext uri="{FF2B5EF4-FFF2-40B4-BE49-F238E27FC236}">
                <a16:creationId xmlns:a16="http://schemas.microsoft.com/office/drawing/2014/main" id="{46B2A797-36E7-7B42-81BF-151757E8B99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53109" y="989351"/>
            <a:ext cx="4638926" cy="1600426"/>
          </a:xfrm>
          <a:prstGeom prst="rect">
            <a:avLst/>
          </a:prstGeom>
        </p:spPr>
      </p:pic>
      <p:pic>
        <p:nvPicPr>
          <p:cNvPr id="21" name="Picture 20">
            <a:extLst>
              <a:ext uri="{FF2B5EF4-FFF2-40B4-BE49-F238E27FC236}">
                <a16:creationId xmlns:a16="http://schemas.microsoft.com/office/drawing/2014/main" id="{901A608C-B10F-3E4F-966F-236161C4F8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99967" y="989351"/>
            <a:ext cx="4638926" cy="1800000"/>
          </a:xfrm>
          <a:prstGeom prst="rect">
            <a:avLst/>
          </a:prstGeom>
        </p:spPr>
      </p:pic>
      <p:pic>
        <p:nvPicPr>
          <p:cNvPr id="22" name="Picture 21">
            <a:extLst>
              <a:ext uri="{FF2B5EF4-FFF2-40B4-BE49-F238E27FC236}">
                <a16:creationId xmlns:a16="http://schemas.microsoft.com/office/drawing/2014/main" id="{62DB6891-83B1-A644-8215-0ECBAC4B2BA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53107" y="4349330"/>
            <a:ext cx="4638926" cy="1600426"/>
          </a:xfrm>
          <a:prstGeom prst="rect">
            <a:avLst/>
          </a:prstGeom>
        </p:spPr>
      </p:pic>
      <p:pic>
        <p:nvPicPr>
          <p:cNvPr id="28" name="Picture 27">
            <a:extLst>
              <a:ext uri="{FF2B5EF4-FFF2-40B4-BE49-F238E27FC236}">
                <a16:creationId xmlns:a16="http://schemas.microsoft.com/office/drawing/2014/main" id="{E17907ED-415B-D646-80D1-33B81372431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599965" y="2667798"/>
            <a:ext cx="4638926" cy="1600426"/>
          </a:xfrm>
          <a:prstGeom prst="rect">
            <a:avLst/>
          </a:prstGeom>
        </p:spPr>
      </p:pic>
      <p:sp>
        <p:nvSpPr>
          <p:cNvPr id="9" name="Text Placeholder 5">
            <a:extLst>
              <a:ext uri="{FF2B5EF4-FFF2-40B4-BE49-F238E27FC236}">
                <a16:creationId xmlns:a16="http://schemas.microsoft.com/office/drawing/2014/main" id="{22C7E81D-66A8-794E-9C7E-393B5F836B54}"/>
              </a:ext>
            </a:extLst>
          </p:cNvPr>
          <p:cNvSpPr>
            <a:spLocks noGrp="1"/>
          </p:cNvSpPr>
          <p:nvPr>
            <p:ph type="body" sz="quarter" idx="19" hasCustomPrompt="1"/>
          </p:nvPr>
        </p:nvSpPr>
        <p:spPr>
          <a:xfrm>
            <a:off x="2280411" y="1407476"/>
            <a:ext cx="2972074" cy="761092"/>
          </a:xfrm>
        </p:spPr>
        <p:txBody>
          <a:bodyPr/>
          <a:lstStyle>
            <a:lvl1pPr marL="0" indent="0">
              <a:buNone/>
              <a:defRPr sz="20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dirty="0"/>
              <a:t>MUOKKAA TEKSTIÄ</a:t>
            </a:r>
          </a:p>
        </p:txBody>
      </p:sp>
      <p:sp>
        <p:nvSpPr>
          <p:cNvPr id="10" name="Text Placeholder 5">
            <a:extLst>
              <a:ext uri="{FF2B5EF4-FFF2-40B4-BE49-F238E27FC236}">
                <a16:creationId xmlns:a16="http://schemas.microsoft.com/office/drawing/2014/main" id="{70AC4A6C-86AB-E447-A520-559890804477}"/>
              </a:ext>
            </a:extLst>
          </p:cNvPr>
          <p:cNvSpPr>
            <a:spLocks noGrp="1"/>
          </p:cNvSpPr>
          <p:nvPr>
            <p:ph type="body" sz="quarter" idx="20" hasCustomPrompt="1"/>
          </p:nvPr>
        </p:nvSpPr>
        <p:spPr>
          <a:xfrm>
            <a:off x="2280411" y="3048454"/>
            <a:ext cx="2972074" cy="761092"/>
          </a:xfrm>
        </p:spPr>
        <p:txBody>
          <a:bodyPr/>
          <a:lstStyle>
            <a:lvl1pPr marL="0" indent="0">
              <a:buNone/>
              <a:defRPr sz="2000" b="1" i="0">
                <a:solidFill>
                  <a:schemeClr val="accent3"/>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dirty="0"/>
              <a:t>MUOKKAA TEKSTIÄ</a:t>
            </a:r>
          </a:p>
        </p:txBody>
      </p:sp>
      <p:sp>
        <p:nvSpPr>
          <p:cNvPr id="11" name="Text Placeholder 5">
            <a:extLst>
              <a:ext uri="{FF2B5EF4-FFF2-40B4-BE49-F238E27FC236}">
                <a16:creationId xmlns:a16="http://schemas.microsoft.com/office/drawing/2014/main" id="{A67365B1-5749-2746-BF15-599A8F6F9FB6}"/>
              </a:ext>
            </a:extLst>
          </p:cNvPr>
          <p:cNvSpPr>
            <a:spLocks noGrp="1"/>
          </p:cNvSpPr>
          <p:nvPr>
            <p:ph type="body" sz="quarter" idx="21" hasCustomPrompt="1"/>
          </p:nvPr>
        </p:nvSpPr>
        <p:spPr>
          <a:xfrm>
            <a:off x="2280411" y="4768997"/>
            <a:ext cx="2972074" cy="761092"/>
          </a:xfrm>
        </p:spPr>
        <p:txBody>
          <a:bodyPr/>
          <a:lstStyle>
            <a:lvl1pPr marL="0" indent="0">
              <a:buNone/>
              <a:defRPr sz="20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dirty="0"/>
              <a:t>MUOKKAA TEKSTIÄ</a:t>
            </a:r>
          </a:p>
        </p:txBody>
      </p:sp>
      <p:sp>
        <p:nvSpPr>
          <p:cNvPr id="13" name="Text Placeholder 5">
            <a:extLst>
              <a:ext uri="{FF2B5EF4-FFF2-40B4-BE49-F238E27FC236}">
                <a16:creationId xmlns:a16="http://schemas.microsoft.com/office/drawing/2014/main" id="{7F43DF7E-7908-5B46-A3FA-365887EB6571}"/>
              </a:ext>
            </a:extLst>
          </p:cNvPr>
          <p:cNvSpPr>
            <a:spLocks noGrp="1"/>
          </p:cNvSpPr>
          <p:nvPr>
            <p:ph type="body" sz="quarter" idx="22" hasCustomPrompt="1"/>
          </p:nvPr>
        </p:nvSpPr>
        <p:spPr>
          <a:xfrm>
            <a:off x="7936932" y="1407476"/>
            <a:ext cx="2972074" cy="761092"/>
          </a:xfrm>
        </p:spPr>
        <p:txBody>
          <a:bodyPr/>
          <a:lstStyle>
            <a:lvl1pPr marL="0" indent="0">
              <a:buNone/>
              <a:defRPr sz="20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dirty="0"/>
              <a:t>MUOKKAA TEKSTIÄ</a:t>
            </a:r>
          </a:p>
        </p:txBody>
      </p:sp>
      <p:sp>
        <p:nvSpPr>
          <p:cNvPr id="14" name="Text Placeholder 5">
            <a:extLst>
              <a:ext uri="{FF2B5EF4-FFF2-40B4-BE49-F238E27FC236}">
                <a16:creationId xmlns:a16="http://schemas.microsoft.com/office/drawing/2014/main" id="{5B4BDE21-9180-F647-B47E-7304FEA4E378}"/>
              </a:ext>
            </a:extLst>
          </p:cNvPr>
          <p:cNvSpPr>
            <a:spLocks noGrp="1"/>
          </p:cNvSpPr>
          <p:nvPr>
            <p:ph type="body" sz="quarter" idx="23" hasCustomPrompt="1"/>
          </p:nvPr>
        </p:nvSpPr>
        <p:spPr>
          <a:xfrm>
            <a:off x="7936932" y="3048454"/>
            <a:ext cx="2972074" cy="761092"/>
          </a:xfrm>
        </p:spPr>
        <p:txBody>
          <a:bodyPr/>
          <a:lstStyle>
            <a:lvl1pPr marL="0" indent="0">
              <a:buNone/>
              <a:defRPr sz="2000" b="1" i="0">
                <a:solidFill>
                  <a:schemeClr val="accent3"/>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dirty="0"/>
              <a:t>MUOKKAA TEKSTIÄ</a:t>
            </a:r>
          </a:p>
        </p:txBody>
      </p:sp>
    </p:spTree>
    <p:extLst>
      <p:ext uri="{BB962C8B-B14F-4D97-AF65-F5344CB8AC3E}">
        <p14:creationId xmlns:p14="http://schemas.microsoft.com/office/powerpoint/2010/main" val="230727189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Numerot_2">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3167658-69D8-C948-A585-3B1CEF66C1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3106" y="989448"/>
            <a:ext cx="4638927" cy="1606466"/>
          </a:xfrm>
          <a:prstGeom prst="rect">
            <a:avLst/>
          </a:prstGeom>
        </p:spPr>
      </p:pic>
      <p:pic>
        <p:nvPicPr>
          <p:cNvPr id="36" name="Picture 35">
            <a:extLst>
              <a:ext uri="{FF2B5EF4-FFF2-40B4-BE49-F238E27FC236}">
                <a16:creationId xmlns:a16="http://schemas.microsoft.com/office/drawing/2014/main" id="{7EEED0EC-FC65-4043-88B0-2DA127F5FE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99965" y="989350"/>
            <a:ext cx="4638926" cy="1606465"/>
          </a:xfrm>
          <a:prstGeom prst="rect">
            <a:avLst/>
          </a:prstGeom>
        </p:spPr>
      </p:pic>
      <p:pic>
        <p:nvPicPr>
          <p:cNvPr id="37" name="Picture 36">
            <a:extLst>
              <a:ext uri="{FF2B5EF4-FFF2-40B4-BE49-F238E27FC236}">
                <a16:creationId xmlns:a16="http://schemas.microsoft.com/office/drawing/2014/main" id="{2FB9F934-9B38-7142-BB4C-26B0B62A5E5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53107" y="4349331"/>
            <a:ext cx="4638925" cy="1606466"/>
          </a:xfrm>
          <a:prstGeom prst="rect">
            <a:avLst/>
          </a:prstGeom>
        </p:spPr>
      </p:pic>
      <p:sp>
        <p:nvSpPr>
          <p:cNvPr id="5" name="Date Placeholder 2">
            <a:extLst>
              <a:ext uri="{FF2B5EF4-FFF2-40B4-BE49-F238E27FC236}">
                <a16:creationId xmlns:a16="http://schemas.microsoft.com/office/drawing/2014/main" id="{C39CFC87-B617-E843-ACB2-E178AB3989A1}"/>
              </a:ext>
            </a:extLst>
          </p:cNvPr>
          <p:cNvSpPr>
            <a:spLocks noGrp="1"/>
          </p:cNvSpPr>
          <p:nvPr>
            <p:ph type="dt" sz="half" idx="2"/>
          </p:nvPr>
        </p:nvSpPr>
        <p:spPr>
          <a:xfrm>
            <a:off x="1298279" y="6559865"/>
            <a:ext cx="2740321" cy="141878"/>
          </a:xfrm>
          <a:prstGeom prst="rect">
            <a:avLst/>
          </a:prstGeom>
        </p:spPr>
        <p:txBody>
          <a:bodyPr vert="horz" lIns="91440" tIns="45720" rIns="91440" bIns="45720" rtlCol="0" anchor="ctr"/>
          <a:lstStyle>
            <a:lvl1pPr algn="l">
              <a:defRPr sz="900">
                <a:solidFill>
                  <a:schemeClr val="tx2"/>
                </a:solidFill>
              </a:defRPr>
            </a:lvl1pPr>
          </a:lstStyle>
          <a:p>
            <a:fld id="{5E25D59A-BA90-8C4F-BC23-B59670FB5C19}" type="datetime1">
              <a:rPr lang="fi-FI" smtClean="0"/>
              <a:t>14.10.2022</a:t>
            </a:fld>
            <a:endParaRPr lang="fi-FI"/>
          </a:p>
        </p:txBody>
      </p:sp>
      <p:sp>
        <p:nvSpPr>
          <p:cNvPr id="33" name="Alatunnisteen paikkamerkki 1">
            <a:extLst>
              <a:ext uri="{FF2B5EF4-FFF2-40B4-BE49-F238E27FC236}">
                <a16:creationId xmlns:a16="http://schemas.microsoft.com/office/drawing/2014/main" id="{964BACD7-BD94-0B44-B02F-AB47D81C1F24}"/>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a:solidFill>
                  <a:schemeClr val="accent3"/>
                </a:solidFill>
              </a:defRPr>
            </a:lvl1pPr>
          </a:lstStyle>
          <a:p>
            <a:endParaRPr lang="fi-FI" dirty="0"/>
          </a:p>
        </p:txBody>
      </p:sp>
      <p:pic>
        <p:nvPicPr>
          <p:cNvPr id="38" name="Picture 37">
            <a:extLst>
              <a:ext uri="{FF2B5EF4-FFF2-40B4-BE49-F238E27FC236}">
                <a16:creationId xmlns:a16="http://schemas.microsoft.com/office/drawing/2014/main" id="{9FDACC60-3656-184C-A0C1-A1BBE0B1AC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53106" y="2670884"/>
            <a:ext cx="4638926" cy="1597340"/>
          </a:xfrm>
          <a:prstGeom prst="rect">
            <a:avLst/>
          </a:prstGeom>
        </p:spPr>
      </p:pic>
      <p:pic>
        <p:nvPicPr>
          <p:cNvPr id="39" name="Picture 38">
            <a:extLst>
              <a:ext uri="{FF2B5EF4-FFF2-40B4-BE49-F238E27FC236}">
                <a16:creationId xmlns:a16="http://schemas.microsoft.com/office/drawing/2014/main" id="{55C8BD71-740D-8648-84C4-27E825BD554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599965" y="2670885"/>
            <a:ext cx="4638925" cy="1597339"/>
          </a:xfrm>
          <a:prstGeom prst="rect">
            <a:avLst/>
          </a:prstGeom>
        </p:spPr>
      </p:pic>
      <p:sp>
        <p:nvSpPr>
          <p:cNvPr id="9" name="Text Placeholder 5">
            <a:extLst>
              <a:ext uri="{FF2B5EF4-FFF2-40B4-BE49-F238E27FC236}">
                <a16:creationId xmlns:a16="http://schemas.microsoft.com/office/drawing/2014/main" id="{8962BD57-3BB9-5045-8A28-CFABB8E5C69F}"/>
              </a:ext>
            </a:extLst>
          </p:cNvPr>
          <p:cNvSpPr>
            <a:spLocks noGrp="1"/>
          </p:cNvSpPr>
          <p:nvPr>
            <p:ph type="body" sz="quarter" idx="19" hasCustomPrompt="1"/>
          </p:nvPr>
        </p:nvSpPr>
        <p:spPr>
          <a:xfrm>
            <a:off x="2280411" y="1407476"/>
            <a:ext cx="2972074" cy="761092"/>
          </a:xfrm>
        </p:spPr>
        <p:txBody>
          <a:bodyPr/>
          <a:lstStyle>
            <a:lvl1pPr marL="0" indent="0">
              <a:buNone/>
              <a:defRPr sz="20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dirty="0"/>
              <a:t>MUOKKAA TEKSTIÄ</a:t>
            </a:r>
          </a:p>
        </p:txBody>
      </p:sp>
      <p:sp>
        <p:nvSpPr>
          <p:cNvPr id="10" name="Text Placeholder 5">
            <a:extLst>
              <a:ext uri="{FF2B5EF4-FFF2-40B4-BE49-F238E27FC236}">
                <a16:creationId xmlns:a16="http://schemas.microsoft.com/office/drawing/2014/main" id="{D6DDD0E3-0CB4-3744-9990-EEC840A1998E}"/>
              </a:ext>
            </a:extLst>
          </p:cNvPr>
          <p:cNvSpPr>
            <a:spLocks noGrp="1"/>
          </p:cNvSpPr>
          <p:nvPr>
            <p:ph type="body" sz="quarter" idx="20" hasCustomPrompt="1"/>
          </p:nvPr>
        </p:nvSpPr>
        <p:spPr>
          <a:xfrm>
            <a:off x="2280411" y="3048454"/>
            <a:ext cx="2972074" cy="761092"/>
          </a:xfrm>
        </p:spPr>
        <p:txBody>
          <a:bodyPr/>
          <a:lstStyle>
            <a:lvl1pPr marL="0" indent="0">
              <a:buNone/>
              <a:defRPr sz="2000" b="1" i="0">
                <a:solidFill>
                  <a:schemeClr val="accent3"/>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dirty="0"/>
              <a:t>MUOKKAA TEKSTIÄ</a:t>
            </a:r>
          </a:p>
        </p:txBody>
      </p:sp>
      <p:sp>
        <p:nvSpPr>
          <p:cNvPr id="11" name="Text Placeholder 5">
            <a:extLst>
              <a:ext uri="{FF2B5EF4-FFF2-40B4-BE49-F238E27FC236}">
                <a16:creationId xmlns:a16="http://schemas.microsoft.com/office/drawing/2014/main" id="{980F7808-F33C-DB4A-8796-7609F3651880}"/>
              </a:ext>
            </a:extLst>
          </p:cNvPr>
          <p:cNvSpPr>
            <a:spLocks noGrp="1"/>
          </p:cNvSpPr>
          <p:nvPr>
            <p:ph type="body" sz="quarter" idx="21" hasCustomPrompt="1"/>
          </p:nvPr>
        </p:nvSpPr>
        <p:spPr>
          <a:xfrm>
            <a:off x="2881423" y="4768997"/>
            <a:ext cx="2371062" cy="761092"/>
          </a:xfrm>
        </p:spPr>
        <p:txBody>
          <a:bodyPr/>
          <a:lstStyle>
            <a:lvl1pPr marL="0" indent="0">
              <a:buNone/>
              <a:defRPr sz="20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dirty="0"/>
              <a:t>MUOKKAA TEKSTIÄ</a:t>
            </a:r>
          </a:p>
        </p:txBody>
      </p:sp>
      <p:sp>
        <p:nvSpPr>
          <p:cNvPr id="12" name="Text Placeholder 5">
            <a:extLst>
              <a:ext uri="{FF2B5EF4-FFF2-40B4-BE49-F238E27FC236}">
                <a16:creationId xmlns:a16="http://schemas.microsoft.com/office/drawing/2014/main" id="{9653C1B9-6D78-9B4C-921E-C6192504A8E8}"/>
              </a:ext>
            </a:extLst>
          </p:cNvPr>
          <p:cNvSpPr>
            <a:spLocks noGrp="1"/>
          </p:cNvSpPr>
          <p:nvPr>
            <p:ph type="body" sz="quarter" idx="22" hasCustomPrompt="1"/>
          </p:nvPr>
        </p:nvSpPr>
        <p:spPr>
          <a:xfrm>
            <a:off x="7936932" y="1407476"/>
            <a:ext cx="2972074" cy="761092"/>
          </a:xfrm>
        </p:spPr>
        <p:txBody>
          <a:bodyPr/>
          <a:lstStyle>
            <a:lvl1pPr marL="0" indent="0">
              <a:buNone/>
              <a:defRPr sz="20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dirty="0"/>
              <a:t>MUOKKAA TEKSTIÄ</a:t>
            </a:r>
          </a:p>
        </p:txBody>
      </p:sp>
      <p:sp>
        <p:nvSpPr>
          <p:cNvPr id="13" name="Text Placeholder 5">
            <a:extLst>
              <a:ext uri="{FF2B5EF4-FFF2-40B4-BE49-F238E27FC236}">
                <a16:creationId xmlns:a16="http://schemas.microsoft.com/office/drawing/2014/main" id="{E9E8644A-1C0B-034F-999B-A24B97E3EA65}"/>
              </a:ext>
            </a:extLst>
          </p:cNvPr>
          <p:cNvSpPr>
            <a:spLocks noGrp="1"/>
          </p:cNvSpPr>
          <p:nvPr>
            <p:ph type="body" sz="quarter" idx="23" hasCustomPrompt="1"/>
          </p:nvPr>
        </p:nvSpPr>
        <p:spPr>
          <a:xfrm>
            <a:off x="7936932" y="3048454"/>
            <a:ext cx="2972074" cy="761092"/>
          </a:xfrm>
        </p:spPr>
        <p:txBody>
          <a:bodyPr/>
          <a:lstStyle>
            <a:lvl1pPr marL="0" indent="0">
              <a:buNone/>
              <a:defRPr sz="2000" b="1" i="0">
                <a:solidFill>
                  <a:schemeClr val="accent3"/>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i-FI" dirty="0"/>
              <a:t>MUOKKAA TEKSTIÄ</a:t>
            </a:r>
          </a:p>
        </p:txBody>
      </p:sp>
    </p:spTree>
    <p:extLst>
      <p:ext uri="{BB962C8B-B14F-4D97-AF65-F5344CB8AC3E}">
        <p14:creationId xmlns:p14="http://schemas.microsoft.com/office/powerpoint/2010/main" val="2107840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A1E123-6239-D24E-BEBC-B9164EFA037D}"/>
              </a:ext>
            </a:extLst>
          </p:cNvPr>
          <p:cNvSpPr/>
          <p:nvPr userDrawn="1"/>
        </p:nvSpPr>
        <p:spPr>
          <a:xfrm>
            <a:off x="9569003" y="5898525"/>
            <a:ext cx="2253803" cy="618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dirty="0" err="1">
              <a:solidFill>
                <a:schemeClr val="bg1"/>
              </a:solidFill>
              <a:latin typeface="Open Sans" panose="020B0606030504020204" pitchFamily="34" charset="0"/>
              <a:ea typeface="Muli" charset="0"/>
              <a:cs typeface="Muli" charset="0"/>
            </a:endParaRPr>
          </a:p>
        </p:txBody>
      </p:sp>
      <p:sp>
        <p:nvSpPr>
          <p:cNvPr id="30" name="Rectangle 29">
            <a:extLst>
              <a:ext uri="{FF2B5EF4-FFF2-40B4-BE49-F238E27FC236}">
                <a16:creationId xmlns:a16="http://schemas.microsoft.com/office/drawing/2014/main" id="{C5F0DDF8-91FA-604E-81D9-590AE473933B}"/>
              </a:ext>
            </a:extLst>
          </p:cNvPr>
          <p:cNvSpPr/>
          <p:nvPr userDrawn="1"/>
        </p:nvSpPr>
        <p:spPr>
          <a:xfrm>
            <a:off x="0" y="3958608"/>
            <a:ext cx="12192000" cy="2778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dirty="0">
                <a:solidFill>
                  <a:schemeClr val="bg1"/>
                </a:solidFill>
                <a:latin typeface="Open Sans" panose="020B0606030504020204" pitchFamily="34" charset="0"/>
                <a:ea typeface="Muli" charset="0"/>
                <a:cs typeface="Muli" charset="0"/>
              </a:rPr>
              <a:t>v</a:t>
            </a:r>
          </a:p>
        </p:txBody>
      </p:sp>
      <p:sp>
        <p:nvSpPr>
          <p:cNvPr id="13" name="Picture Placeholder 1">
            <a:extLst>
              <a:ext uri="{FF2B5EF4-FFF2-40B4-BE49-F238E27FC236}">
                <a16:creationId xmlns:a16="http://schemas.microsoft.com/office/drawing/2014/main" id="{28C90FD9-71DB-AD4A-92C3-CE4103ACC70D}"/>
              </a:ext>
            </a:extLst>
          </p:cNvPr>
          <p:cNvSpPr>
            <a:spLocks noGrp="1"/>
          </p:cNvSpPr>
          <p:nvPr>
            <p:ph type="pic" sz="quarter" idx="10" hasCustomPrompt="1"/>
          </p:nvPr>
        </p:nvSpPr>
        <p:spPr>
          <a:xfrm>
            <a:off x="0" y="0"/>
            <a:ext cx="12192000" cy="3952471"/>
          </a:xfrm>
        </p:spPr>
        <p:txBody>
          <a:bodyPr/>
          <a:lstStyle/>
          <a:p>
            <a:r>
              <a:rPr lang="fi-FI" dirty="0"/>
              <a:t>Lisää kuva</a:t>
            </a:r>
          </a:p>
        </p:txBody>
      </p:sp>
      <p:pic>
        <p:nvPicPr>
          <p:cNvPr id="16" name="Kuva 15" descr="Kuva, joka sisältää kohteen teksti, kello&#10;&#10;Kuvaus luotu automaattisesti">
            <a:extLst>
              <a:ext uri="{FF2B5EF4-FFF2-40B4-BE49-F238E27FC236}">
                <a16:creationId xmlns:a16="http://schemas.microsoft.com/office/drawing/2014/main" id="{3000C845-31EE-4580-845F-EC4AC6758EE6}"/>
              </a:ext>
            </a:extLst>
          </p:cNvPr>
          <p:cNvPicPr>
            <a:picLocks noChangeAspect="1"/>
          </p:cNvPicPr>
          <p:nvPr userDrawn="1"/>
        </p:nvPicPr>
        <p:blipFill>
          <a:blip r:embed="rId2"/>
          <a:stretch>
            <a:fillRect/>
          </a:stretch>
        </p:blipFill>
        <p:spPr>
          <a:xfrm>
            <a:off x="3592423" y="4690544"/>
            <a:ext cx="5007605" cy="1285168"/>
          </a:xfrm>
          <a:prstGeom prst="rect">
            <a:avLst/>
          </a:prstGeom>
        </p:spPr>
      </p:pic>
    </p:spTree>
    <p:extLst>
      <p:ext uri="{BB962C8B-B14F-4D97-AF65-F5344CB8AC3E}">
        <p14:creationId xmlns:p14="http://schemas.microsoft.com/office/powerpoint/2010/main" val="3332410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äyläpalvelut">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3083B8E-C8F3-8F40-8BBA-AECA9893B062}"/>
              </a:ext>
            </a:extLst>
          </p:cNvPr>
          <p:cNvSpPr>
            <a:spLocks noGrp="1"/>
          </p:cNvSpPr>
          <p:nvPr>
            <p:ph type="body" sz="quarter" idx="18" hasCustomPrompt="1"/>
          </p:nvPr>
        </p:nvSpPr>
        <p:spPr>
          <a:xfrm>
            <a:off x="2288732" y="5219288"/>
            <a:ext cx="7614535" cy="605367"/>
          </a:xfrm>
        </p:spPr>
        <p:txBody>
          <a:bodyPr>
            <a:noAutofit/>
          </a:bodyPr>
          <a:lstStyle>
            <a:lvl1pPr marL="0" indent="0" algn="ctr">
              <a:lnSpc>
                <a:spcPct val="80000"/>
              </a:lnSpc>
              <a:buNone/>
              <a:defRPr sz="28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dirty="0"/>
              <a:t>Muokkaa tekstiä</a:t>
            </a:r>
          </a:p>
        </p:txBody>
      </p:sp>
      <p:sp>
        <p:nvSpPr>
          <p:cNvPr id="2" name="Otsikko 1">
            <a:extLst>
              <a:ext uri="{FF2B5EF4-FFF2-40B4-BE49-F238E27FC236}">
                <a16:creationId xmlns:a16="http://schemas.microsoft.com/office/drawing/2014/main" id="{C9BAD7AB-354C-6E4D-B492-4D290DF3E628}"/>
              </a:ext>
            </a:extLst>
          </p:cNvPr>
          <p:cNvSpPr>
            <a:spLocks noGrp="1"/>
          </p:cNvSpPr>
          <p:nvPr>
            <p:ph type="title" hasCustomPrompt="1"/>
          </p:nvPr>
        </p:nvSpPr>
        <p:spPr>
          <a:xfrm>
            <a:off x="1303693" y="4485737"/>
            <a:ext cx="9584611" cy="712276"/>
          </a:xfrm>
        </p:spPr>
        <p:txBody>
          <a:bodyPr>
            <a:normAutofit/>
          </a:bodyPr>
          <a:lstStyle>
            <a:lvl1pPr algn="ctr">
              <a:defRPr sz="4400">
                <a:solidFill>
                  <a:schemeClr val="accent1"/>
                </a:solidFill>
              </a:defRPr>
            </a:lvl1pPr>
          </a:lstStyle>
          <a:p>
            <a:r>
              <a:rPr lang="fi-FI" dirty="0"/>
              <a:t>VÄYLÄPALVELUT</a:t>
            </a:r>
          </a:p>
        </p:txBody>
      </p:sp>
      <p:sp>
        <p:nvSpPr>
          <p:cNvPr id="5" name="Kuvan paikkamerkki 2">
            <a:extLst>
              <a:ext uri="{FF2B5EF4-FFF2-40B4-BE49-F238E27FC236}">
                <a16:creationId xmlns:a16="http://schemas.microsoft.com/office/drawing/2014/main" id="{8B95AD28-397A-5746-AA4D-2DE1F403BA1B}"/>
              </a:ext>
            </a:extLst>
          </p:cNvPr>
          <p:cNvSpPr>
            <a:spLocks noGrp="1"/>
          </p:cNvSpPr>
          <p:nvPr>
            <p:ph type="pic" sz="quarter" idx="20"/>
          </p:nvPr>
        </p:nvSpPr>
        <p:spPr>
          <a:xfrm>
            <a:off x="0" y="1"/>
            <a:ext cx="12192000" cy="3987208"/>
          </a:xfrm>
        </p:spPr>
        <p:txBody>
          <a:bodyPr/>
          <a:lstStyle/>
          <a:p>
            <a:r>
              <a:rPr lang="en-US"/>
              <a:t>Click icon to add picture</a:t>
            </a:r>
            <a:endParaRPr lang="fi-FI" dirty="0"/>
          </a:p>
        </p:txBody>
      </p:sp>
      <p:pic>
        <p:nvPicPr>
          <p:cNvPr id="6" name="Kuva 5" descr="Kuva, joka sisältää kohteen teksti, kello&#10;&#10;Kuvaus luotu automaattisesti">
            <a:extLst>
              <a:ext uri="{FF2B5EF4-FFF2-40B4-BE49-F238E27FC236}">
                <a16:creationId xmlns:a16="http://schemas.microsoft.com/office/drawing/2014/main" id="{1A2BAB39-C3F1-45C9-A41D-3BD8B18D9754}"/>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3799741073"/>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ogo 2">
    <p:spTree>
      <p:nvGrpSpPr>
        <p:cNvPr id="1" name=""/>
        <p:cNvGrpSpPr/>
        <p:nvPr/>
      </p:nvGrpSpPr>
      <p:grpSpPr>
        <a:xfrm>
          <a:off x="0" y="0"/>
          <a:ext cx="0" cy="0"/>
          <a:chOff x="0" y="0"/>
          <a:chExt cx="0" cy="0"/>
        </a:xfrm>
      </p:grpSpPr>
      <p:sp>
        <p:nvSpPr>
          <p:cNvPr id="32" name="Picture Placeholder 1">
            <a:extLst>
              <a:ext uri="{FF2B5EF4-FFF2-40B4-BE49-F238E27FC236}">
                <a16:creationId xmlns:a16="http://schemas.microsoft.com/office/drawing/2014/main" id="{F6013CC6-481F-564D-A236-0926657B01A1}"/>
              </a:ext>
            </a:extLst>
          </p:cNvPr>
          <p:cNvSpPr>
            <a:spLocks noGrp="1"/>
          </p:cNvSpPr>
          <p:nvPr>
            <p:ph type="pic" sz="quarter" idx="10" hasCustomPrompt="1"/>
          </p:nvPr>
        </p:nvSpPr>
        <p:spPr>
          <a:xfrm>
            <a:off x="0" y="0"/>
            <a:ext cx="12192000" cy="3952471"/>
          </a:xfrm>
        </p:spPr>
        <p:txBody>
          <a:bodyPr/>
          <a:lstStyle/>
          <a:p>
            <a:r>
              <a:rPr lang="fi-FI" dirty="0"/>
              <a:t>Lisää kuva</a:t>
            </a:r>
          </a:p>
        </p:txBody>
      </p:sp>
      <p:sp>
        <p:nvSpPr>
          <p:cNvPr id="2" name="Rectangle 1">
            <a:extLst>
              <a:ext uri="{FF2B5EF4-FFF2-40B4-BE49-F238E27FC236}">
                <a16:creationId xmlns:a16="http://schemas.microsoft.com/office/drawing/2014/main" id="{86A1E123-6239-D24E-BEBC-B9164EFA037D}"/>
              </a:ext>
            </a:extLst>
          </p:cNvPr>
          <p:cNvSpPr/>
          <p:nvPr userDrawn="1"/>
        </p:nvSpPr>
        <p:spPr>
          <a:xfrm>
            <a:off x="9569003" y="5898525"/>
            <a:ext cx="2253803" cy="618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dirty="0" err="1">
              <a:solidFill>
                <a:schemeClr val="bg1"/>
              </a:solidFill>
              <a:latin typeface="Open Sans" panose="020B0606030504020204" pitchFamily="34" charset="0"/>
              <a:ea typeface="Muli" charset="0"/>
              <a:cs typeface="Muli" charset="0"/>
            </a:endParaRPr>
          </a:p>
        </p:txBody>
      </p:sp>
      <p:sp>
        <p:nvSpPr>
          <p:cNvPr id="30" name="Rectangle 29">
            <a:extLst>
              <a:ext uri="{FF2B5EF4-FFF2-40B4-BE49-F238E27FC236}">
                <a16:creationId xmlns:a16="http://schemas.microsoft.com/office/drawing/2014/main" id="{C5F0DDF8-91FA-604E-81D9-590AE473933B}"/>
              </a:ext>
            </a:extLst>
          </p:cNvPr>
          <p:cNvSpPr/>
          <p:nvPr userDrawn="1"/>
        </p:nvSpPr>
        <p:spPr>
          <a:xfrm>
            <a:off x="0" y="3952471"/>
            <a:ext cx="12192000" cy="29055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dirty="0">
              <a:solidFill>
                <a:schemeClr val="bg1"/>
              </a:solidFill>
              <a:latin typeface="Open Sans" panose="020B0606030504020204" pitchFamily="34" charset="0"/>
              <a:ea typeface="Muli" charset="0"/>
              <a:cs typeface="Muli" charset="0"/>
            </a:endParaRPr>
          </a:p>
        </p:txBody>
      </p:sp>
      <p:pic>
        <p:nvPicPr>
          <p:cNvPr id="22" name="Kuva 21" descr="Kuva, joka sisältää kohteen teksti, clipart-kuva&#10;&#10;Kuvaus luotu automaattisesti">
            <a:extLst>
              <a:ext uri="{FF2B5EF4-FFF2-40B4-BE49-F238E27FC236}">
                <a16:creationId xmlns:a16="http://schemas.microsoft.com/office/drawing/2014/main" id="{1840448D-3374-43B1-8A3C-141173F8180F}"/>
              </a:ext>
            </a:extLst>
          </p:cNvPr>
          <p:cNvPicPr>
            <a:picLocks noChangeAspect="1"/>
          </p:cNvPicPr>
          <p:nvPr userDrawn="1"/>
        </p:nvPicPr>
        <p:blipFill>
          <a:blip r:embed="rId2"/>
          <a:stretch>
            <a:fillRect/>
          </a:stretch>
        </p:blipFill>
        <p:spPr>
          <a:xfrm>
            <a:off x="3592199" y="4684806"/>
            <a:ext cx="5007600" cy="1285168"/>
          </a:xfrm>
          <a:prstGeom prst="rect">
            <a:avLst/>
          </a:prstGeom>
        </p:spPr>
      </p:pic>
    </p:spTree>
    <p:extLst>
      <p:ext uri="{BB962C8B-B14F-4D97-AF65-F5344CB8AC3E}">
        <p14:creationId xmlns:p14="http://schemas.microsoft.com/office/powerpoint/2010/main" val="1310008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Väliotsikk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C63E67-FFEB-4746-99F0-677F77A68816}"/>
              </a:ext>
            </a:extLst>
          </p:cNvPr>
          <p:cNvPicPr>
            <a:picLocks noChangeAspect="1"/>
          </p:cNvPicPr>
          <p:nvPr userDrawn="1"/>
        </p:nvPicPr>
        <p:blipFill>
          <a:blip r:embed="rId2"/>
          <a:stretch>
            <a:fillRect/>
          </a:stretch>
        </p:blipFill>
        <p:spPr>
          <a:xfrm>
            <a:off x="0" y="1063625"/>
            <a:ext cx="12192000" cy="4730750"/>
          </a:xfrm>
          <a:prstGeom prst="rect">
            <a:avLst/>
          </a:prstGeom>
        </p:spPr>
      </p:pic>
      <p:sp>
        <p:nvSpPr>
          <p:cNvPr id="15" name="Title 9">
            <a:extLst>
              <a:ext uri="{FF2B5EF4-FFF2-40B4-BE49-F238E27FC236}">
                <a16:creationId xmlns:a16="http://schemas.microsoft.com/office/drawing/2014/main" id="{099CA2DE-4C3C-0643-929A-92D2C99B10A0}"/>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MUOKKAA TEKSTIÄ</a:t>
            </a:r>
            <a:endParaRPr lang="fi-FI" dirty="0"/>
          </a:p>
        </p:txBody>
      </p:sp>
      <p:sp>
        <p:nvSpPr>
          <p:cNvPr id="6" name="Rectangle 5">
            <a:extLst>
              <a:ext uri="{FF2B5EF4-FFF2-40B4-BE49-F238E27FC236}">
                <a16:creationId xmlns:a16="http://schemas.microsoft.com/office/drawing/2014/main" id="{4E3EE6B5-E32C-814B-BF1B-5DED604C1FD3}"/>
              </a:ext>
            </a:extLst>
          </p:cNvPr>
          <p:cNvSpPr/>
          <p:nvPr userDrawn="1"/>
        </p:nvSpPr>
        <p:spPr>
          <a:xfrm>
            <a:off x="0" y="5794375"/>
            <a:ext cx="12192000" cy="1063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dirty="0">
                <a:solidFill>
                  <a:schemeClr val="bg1"/>
                </a:solidFill>
                <a:latin typeface="Open Sans" panose="020B0606030504020204" pitchFamily="34" charset="0"/>
                <a:ea typeface="Muli" charset="0"/>
                <a:cs typeface="Muli" charset="0"/>
              </a:rPr>
              <a:t>v</a:t>
            </a:r>
          </a:p>
        </p:txBody>
      </p:sp>
      <p:pic>
        <p:nvPicPr>
          <p:cNvPr id="9" name="Kuva 8" descr="Kuva, joka sisältää kohteen teksti, clipart-kuva&#10;&#10;Kuvaus luotu automaattisesti">
            <a:extLst>
              <a:ext uri="{FF2B5EF4-FFF2-40B4-BE49-F238E27FC236}">
                <a16:creationId xmlns:a16="http://schemas.microsoft.com/office/drawing/2014/main" id="{972276DC-4858-45DB-B656-6FDC67F01AFE}"/>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241105759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äliotsikk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AFB4B5-4272-F948-B5CE-242AE25013EF}"/>
              </a:ext>
            </a:extLst>
          </p:cNvPr>
          <p:cNvPicPr>
            <a:picLocks noChangeAspect="1"/>
          </p:cNvPicPr>
          <p:nvPr userDrawn="1"/>
        </p:nvPicPr>
        <p:blipFill>
          <a:blip r:embed="rId2"/>
          <a:stretch>
            <a:fillRect/>
          </a:stretch>
        </p:blipFill>
        <p:spPr>
          <a:xfrm>
            <a:off x="0" y="1063625"/>
            <a:ext cx="12192000" cy="4730750"/>
          </a:xfrm>
          <a:prstGeom prst="rect">
            <a:avLst/>
          </a:prstGeom>
        </p:spPr>
      </p:pic>
      <p:sp>
        <p:nvSpPr>
          <p:cNvPr id="9" name="Rectangle 8">
            <a:extLst>
              <a:ext uri="{FF2B5EF4-FFF2-40B4-BE49-F238E27FC236}">
                <a16:creationId xmlns:a16="http://schemas.microsoft.com/office/drawing/2014/main" id="{7DA59DFB-70F8-614A-A54B-D7108C986DA9}"/>
              </a:ext>
            </a:extLst>
          </p:cNvPr>
          <p:cNvSpPr/>
          <p:nvPr userDrawn="1"/>
        </p:nvSpPr>
        <p:spPr>
          <a:xfrm>
            <a:off x="0" y="5794375"/>
            <a:ext cx="12192000" cy="1063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dirty="0">
                <a:solidFill>
                  <a:schemeClr val="bg1"/>
                </a:solidFill>
                <a:latin typeface="Open Sans" panose="020B0606030504020204" pitchFamily="34" charset="0"/>
                <a:ea typeface="Muli" charset="0"/>
                <a:cs typeface="Muli" charset="0"/>
              </a:rPr>
              <a:t>v</a:t>
            </a:r>
          </a:p>
        </p:txBody>
      </p:sp>
      <p:sp>
        <p:nvSpPr>
          <p:cNvPr id="17" name="Title 9">
            <a:extLst>
              <a:ext uri="{FF2B5EF4-FFF2-40B4-BE49-F238E27FC236}">
                <a16:creationId xmlns:a16="http://schemas.microsoft.com/office/drawing/2014/main" id="{EEB46814-F61B-4D49-80F7-415DA913851A}"/>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MUOKKAA TEKSTIÄ</a:t>
            </a:r>
            <a:endParaRPr lang="fi-FI" dirty="0"/>
          </a:p>
        </p:txBody>
      </p:sp>
      <p:pic>
        <p:nvPicPr>
          <p:cNvPr id="7" name="Kuva 6" descr="Kuva, joka sisältää kohteen teksti, clipart-kuva&#10;&#10;Kuvaus luotu automaattisesti">
            <a:extLst>
              <a:ext uri="{FF2B5EF4-FFF2-40B4-BE49-F238E27FC236}">
                <a16:creationId xmlns:a16="http://schemas.microsoft.com/office/drawing/2014/main" id="{1FD8B09E-C0A9-4453-9CF4-1CC6CDDEBCD7}"/>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425788739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Väliotsikk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D57112-264E-D344-9397-5CAFF4AA6799}"/>
              </a:ext>
            </a:extLst>
          </p:cNvPr>
          <p:cNvPicPr>
            <a:picLocks noChangeAspect="1"/>
          </p:cNvPicPr>
          <p:nvPr userDrawn="1"/>
        </p:nvPicPr>
        <p:blipFill>
          <a:blip r:embed="rId2"/>
          <a:stretch>
            <a:fillRect/>
          </a:stretch>
        </p:blipFill>
        <p:spPr>
          <a:xfrm>
            <a:off x="0" y="1066410"/>
            <a:ext cx="12192000" cy="4762500"/>
          </a:xfrm>
          <a:prstGeom prst="rect">
            <a:avLst/>
          </a:prstGeom>
        </p:spPr>
      </p:pic>
      <p:sp>
        <p:nvSpPr>
          <p:cNvPr id="7" name="Title 9">
            <a:extLst>
              <a:ext uri="{FF2B5EF4-FFF2-40B4-BE49-F238E27FC236}">
                <a16:creationId xmlns:a16="http://schemas.microsoft.com/office/drawing/2014/main" id="{1BACB6F2-4116-104F-BE26-79232EE29419}"/>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MUOKKAA TEKSTIÄ</a:t>
            </a:r>
            <a:endParaRPr lang="fi-FI" dirty="0"/>
          </a:p>
        </p:txBody>
      </p:sp>
      <p:sp>
        <p:nvSpPr>
          <p:cNvPr id="6" name="Rectangle 5">
            <a:extLst>
              <a:ext uri="{FF2B5EF4-FFF2-40B4-BE49-F238E27FC236}">
                <a16:creationId xmlns:a16="http://schemas.microsoft.com/office/drawing/2014/main" id="{84AE83CD-EE64-A942-AD85-4CD140062592}"/>
              </a:ext>
            </a:extLst>
          </p:cNvPr>
          <p:cNvSpPr/>
          <p:nvPr userDrawn="1"/>
        </p:nvSpPr>
        <p:spPr>
          <a:xfrm>
            <a:off x="0" y="5828910"/>
            <a:ext cx="12192000" cy="1029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dirty="0">
                <a:solidFill>
                  <a:schemeClr val="bg1"/>
                </a:solidFill>
                <a:latin typeface="Open Sans" panose="020B0606030504020204" pitchFamily="34" charset="0"/>
                <a:ea typeface="Muli" charset="0"/>
                <a:cs typeface="Muli" charset="0"/>
              </a:rPr>
              <a:t>v</a:t>
            </a:r>
          </a:p>
        </p:txBody>
      </p:sp>
      <p:pic>
        <p:nvPicPr>
          <p:cNvPr id="8" name="Kuva 7" descr="Kuva, joka sisältää kohteen teksti, clipart-kuva&#10;&#10;Kuvaus luotu automaattisesti">
            <a:extLst>
              <a:ext uri="{FF2B5EF4-FFF2-40B4-BE49-F238E27FC236}">
                <a16:creationId xmlns:a16="http://schemas.microsoft.com/office/drawing/2014/main" id="{A23EABA5-3849-4CE4-A01B-E2289C363987}"/>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116401012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Väliotsikk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AC041F-7A5D-274C-8FB5-88554F4B39E1}"/>
              </a:ext>
            </a:extLst>
          </p:cNvPr>
          <p:cNvPicPr>
            <a:picLocks noChangeAspect="1"/>
          </p:cNvPicPr>
          <p:nvPr userDrawn="1"/>
        </p:nvPicPr>
        <p:blipFill>
          <a:blip r:embed="rId2"/>
          <a:stretch>
            <a:fillRect/>
          </a:stretch>
        </p:blipFill>
        <p:spPr>
          <a:xfrm>
            <a:off x="0" y="1063625"/>
            <a:ext cx="12192000" cy="4730750"/>
          </a:xfrm>
          <a:prstGeom prst="rect">
            <a:avLst/>
          </a:prstGeom>
        </p:spPr>
      </p:pic>
      <p:sp>
        <p:nvSpPr>
          <p:cNvPr id="7" name="Title 9">
            <a:extLst>
              <a:ext uri="{FF2B5EF4-FFF2-40B4-BE49-F238E27FC236}">
                <a16:creationId xmlns:a16="http://schemas.microsoft.com/office/drawing/2014/main" id="{CA3A87EE-98ED-EB41-9FA3-008CCD4A4B36}"/>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MUOKKAA TEKSTIÄ</a:t>
            </a:r>
            <a:endParaRPr lang="fi-FI" dirty="0"/>
          </a:p>
        </p:txBody>
      </p:sp>
      <p:sp>
        <p:nvSpPr>
          <p:cNvPr id="6" name="Rectangle 5">
            <a:extLst>
              <a:ext uri="{FF2B5EF4-FFF2-40B4-BE49-F238E27FC236}">
                <a16:creationId xmlns:a16="http://schemas.microsoft.com/office/drawing/2014/main" id="{048EE649-F3CA-154D-8FBE-78177D2B75A1}"/>
              </a:ext>
            </a:extLst>
          </p:cNvPr>
          <p:cNvSpPr/>
          <p:nvPr userDrawn="1"/>
        </p:nvSpPr>
        <p:spPr>
          <a:xfrm>
            <a:off x="0" y="5794375"/>
            <a:ext cx="12192000" cy="1063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dirty="0">
                <a:solidFill>
                  <a:schemeClr val="bg1"/>
                </a:solidFill>
                <a:latin typeface="Open Sans" panose="020B0606030504020204" pitchFamily="34" charset="0"/>
                <a:ea typeface="Muli" charset="0"/>
                <a:cs typeface="Muli" charset="0"/>
              </a:rPr>
              <a:t>v</a:t>
            </a:r>
          </a:p>
        </p:txBody>
      </p:sp>
      <p:pic>
        <p:nvPicPr>
          <p:cNvPr id="8" name="Kuva 7" descr="Kuva, joka sisältää kohteen teksti, clipart-kuva&#10;&#10;Kuvaus luotu automaattisesti">
            <a:extLst>
              <a:ext uri="{FF2B5EF4-FFF2-40B4-BE49-F238E27FC236}">
                <a16:creationId xmlns:a16="http://schemas.microsoft.com/office/drawing/2014/main" id="{B594801E-0130-4C80-B90E-07894186B45C}"/>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44072047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Väliotsikk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22B642-AE97-EA48-AD57-BE8B4DAEB06D}"/>
              </a:ext>
            </a:extLst>
          </p:cNvPr>
          <p:cNvPicPr>
            <a:picLocks noChangeAspect="1"/>
          </p:cNvPicPr>
          <p:nvPr userDrawn="1"/>
        </p:nvPicPr>
        <p:blipFill>
          <a:blip r:embed="rId2"/>
          <a:stretch>
            <a:fillRect/>
          </a:stretch>
        </p:blipFill>
        <p:spPr>
          <a:xfrm>
            <a:off x="0" y="1066410"/>
            <a:ext cx="12192000" cy="4762500"/>
          </a:xfrm>
          <a:prstGeom prst="rect">
            <a:avLst/>
          </a:prstGeom>
        </p:spPr>
      </p:pic>
      <p:sp>
        <p:nvSpPr>
          <p:cNvPr id="7" name="Title 9">
            <a:extLst>
              <a:ext uri="{FF2B5EF4-FFF2-40B4-BE49-F238E27FC236}">
                <a16:creationId xmlns:a16="http://schemas.microsoft.com/office/drawing/2014/main" id="{74DAF142-CEC6-9547-B93D-C5E408C625C7}"/>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MUOKKAA TEKSTIÄ</a:t>
            </a:r>
            <a:endParaRPr lang="fi-FI" dirty="0"/>
          </a:p>
        </p:txBody>
      </p:sp>
      <p:sp>
        <p:nvSpPr>
          <p:cNvPr id="6" name="Rectangle 5">
            <a:extLst>
              <a:ext uri="{FF2B5EF4-FFF2-40B4-BE49-F238E27FC236}">
                <a16:creationId xmlns:a16="http://schemas.microsoft.com/office/drawing/2014/main" id="{5FA314E0-A8D0-434C-BAAB-E737556607CD}"/>
              </a:ext>
            </a:extLst>
          </p:cNvPr>
          <p:cNvSpPr/>
          <p:nvPr userDrawn="1"/>
        </p:nvSpPr>
        <p:spPr>
          <a:xfrm>
            <a:off x="0" y="5828910"/>
            <a:ext cx="12192000" cy="1029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dirty="0">
                <a:solidFill>
                  <a:schemeClr val="bg1"/>
                </a:solidFill>
                <a:latin typeface="Open Sans" panose="020B0606030504020204" pitchFamily="34" charset="0"/>
                <a:ea typeface="Muli" charset="0"/>
                <a:cs typeface="Muli" charset="0"/>
              </a:rPr>
              <a:t>v</a:t>
            </a:r>
          </a:p>
        </p:txBody>
      </p:sp>
      <p:pic>
        <p:nvPicPr>
          <p:cNvPr id="8" name="Kuva 7" descr="Kuva, joka sisältää kohteen teksti, clipart-kuva&#10;&#10;Kuvaus luotu automaattisesti">
            <a:extLst>
              <a:ext uri="{FF2B5EF4-FFF2-40B4-BE49-F238E27FC236}">
                <a16:creationId xmlns:a16="http://schemas.microsoft.com/office/drawing/2014/main" id="{208E4429-428D-45BC-AFA6-CDE19A0D76DF}"/>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139075409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Väliotsikk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48852-5A08-0E4B-8EA6-14C73977FC50}"/>
              </a:ext>
            </a:extLst>
          </p:cNvPr>
          <p:cNvPicPr>
            <a:picLocks noChangeAspect="1"/>
          </p:cNvPicPr>
          <p:nvPr userDrawn="1"/>
        </p:nvPicPr>
        <p:blipFill>
          <a:blip r:embed="rId2"/>
          <a:stretch>
            <a:fillRect/>
          </a:stretch>
        </p:blipFill>
        <p:spPr>
          <a:xfrm>
            <a:off x="0" y="1066410"/>
            <a:ext cx="12192000" cy="4762500"/>
          </a:xfrm>
          <a:prstGeom prst="rect">
            <a:avLst/>
          </a:prstGeom>
        </p:spPr>
      </p:pic>
      <p:sp>
        <p:nvSpPr>
          <p:cNvPr id="7" name="Title 9">
            <a:extLst>
              <a:ext uri="{FF2B5EF4-FFF2-40B4-BE49-F238E27FC236}">
                <a16:creationId xmlns:a16="http://schemas.microsoft.com/office/drawing/2014/main" id="{34DF447E-DDD4-0A41-A31F-83F075EC3377}"/>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MUOKKAA TEKSTIÄ</a:t>
            </a:r>
            <a:endParaRPr lang="fi-FI" dirty="0"/>
          </a:p>
        </p:txBody>
      </p:sp>
      <p:sp>
        <p:nvSpPr>
          <p:cNvPr id="6" name="Rectangle 5">
            <a:extLst>
              <a:ext uri="{FF2B5EF4-FFF2-40B4-BE49-F238E27FC236}">
                <a16:creationId xmlns:a16="http://schemas.microsoft.com/office/drawing/2014/main" id="{34A961C0-6FB0-E046-BF8E-336990A33559}"/>
              </a:ext>
            </a:extLst>
          </p:cNvPr>
          <p:cNvSpPr/>
          <p:nvPr userDrawn="1"/>
        </p:nvSpPr>
        <p:spPr>
          <a:xfrm>
            <a:off x="0" y="5828911"/>
            <a:ext cx="12192000" cy="10290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dirty="0">
                <a:solidFill>
                  <a:schemeClr val="bg1"/>
                </a:solidFill>
                <a:latin typeface="Open Sans" panose="020B0606030504020204" pitchFamily="34" charset="0"/>
                <a:ea typeface="Muli" charset="0"/>
                <a:cs typeface="Muli" charset="0"/>
              </a:rPr>
              <a:t>v</a:t>
            </a:r>
          </a:p>
        </p:txBody>
      </p:sp>
      <p:pic>
        <p:nvPicPr>
          <p:cNvPr id="8" name="Kuva 7" descr="Kuva, joka sisältää kohteen teksti, clipart-kuva&#10;&#10;Kuvaus luotu automaattisesti">
            <a:extLst>
              <a:ext uri="{FF2B5EF4-FFF2-40B4-BE49-F238E27FC236}">
                <a16:creationId xmlns:a16="http://schemas.microsoft.com/office/drawing/2014/main" id="{885DF4E9-6BC1-4B4F-AD80-402BEFADDA0B}"/>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286569738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Väliotsikk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8F2AEA-02E7-4C45-B6CA-D129F6D365DA}"/>
              </a:ext>
            </a:extLst>
          </p:cNvPr>
          <p:cNvPicPr>
            <a:picLocks noChangeAspect="1"/>
          </p:cNvPicPr>
          <p:nvPr userDrawn="1"/>
        </p:nvPicPr>
        <p:blipFill>
          <a:blip r:embed="rId2"/>
          <a:stretch>
            <a:fillRect/>
          </a:stretch>
        </p:blipFill>
        <p:spPr>
          <a:xfrm>
            <a:off x="0" y="1063625"/>
            <a:ext cx="12192000" cy="4730750"/>
          </a:xfrm>
          <a:prstGeom prst="rect">
            <a:avLst/>
          </a:prstGeom>
        </p:spPr>
      </p:pic>
      <p:sp>
        <p:nvSpPr>
          <p:cNvPr id="7" name="Title 9">
            <a:extLst>
              <a:ext uri="{FF2B5EF4-FFF2-40B4-BE49-F238E27FC236}">
                <a16:creationId xmlns:a16="http://schemas.microsoft.com/office/drawing/2014/main" id="{F580509F-42AF-BA4B-B371-AE897BC81548}"/>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MUOKKAA TEKSTIÄ</a:t>
            </a:r>
            <a:endParaRPr lang="fi-FI" dirty="0"/>
          </a:p>
        </p:txBody>
      </p:sp>
      <p:sp>
        <p:nvSpPr>
          <p:cNvPr id="6" name="Rectangle 5">
            <a:extLst>
              <a:ext uri="{FF2B5EF4-FFF2-40B4-BE49-F238E27FC236}">
                <a16:creationId xmlns:a16="http://schemas.microsoft.com/office/drawing/2014/main" id="{1CE0FD43-511A-5B46-A035-4701D83BD237}"/>
              </a:ext>
            </a:extLst>
          </p:cNvPr>
          <p:cNvSpPr/>
          <p:nvPr userDrawn="1"/>
        </p:nvSpPr>
        <p:spPr>
          <a:xfrm>
            <a:off x="0" y="5794375"/>
            <a:ext cx="12192000" cy="1063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dirty="0">
                <a:solidFill>
                  <a:schemeClr val="bg1"/>
                </a:solidFill>
                <a:latin typeface="Open Sans" panose="020B0606030504020204" pitchFamily="34" charset="0"/>
                <a:ea typeface="Muli" charset="0"/>
                <a:cs typeface="Muli" charset="0"/>
              </a:rPr>
              <a:t>v</a:t>
            </a:r>
          </a:p>
        </p:txBody>
      </p:sp>
      <p:pic>
        <p:nvPicPr>
          <p:cNvPr id="8" name="Kuva 7" descr="Kuva, joka sisältää kohteen teksti, clipart-kuva&#10;&#10;Kuvaus luotu automaattisesti">
            <a:extLst>
              <a:ext uri="{FF2B5EF4-FFF2-40B4-BE49-F238E27FC236}">
                <a16:creationId xmlns:a16="http://schemas.microsoft.com/office/drawing/2014/main" id="{3FBC4BD7-E4AF-40BB-B5B8-C75B501DA127}"/>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237623454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Väliotsikk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F3B8C-A4A6-7E49-8F29-57691FB9312F}"/>
              </a:ext>
            </a:extLst>
          </p:cNvPr>
          <p:cNvPicPr>
            <a:picLocks noChangeAspect="1"/>
          </p:cNvPicPr>
          <p:nvPr userDrawn="1"/>
        </p:nvPicPr>
        <p:blipFill>
          <a:blip r:embed="rId2"/>
          <a:stretch>
            <a:fillRect/>
          </a:stretch>
        </p:blipFill>
        <p:spPr>
          <a:xfrm>
            <a:off x="0" y="1066410"/>
            <a:ext cx="12192000" cy="4762500"/>
          </a:xfrm>
          <a:prstGeom prst="rect">
            <a:avLst/>
          </a:prstGeom>
        </p:spPr>
      </p:pic>
      <p:sp>
        <p:nvSpPr>
          <p:cNvPr id="7" name="Title 9">
            <a:extLst>
              <a:ext uri="{FF2B5EF4-FFF2-40B4-BE49-F238E27FC236}">
                <a16:creationId xmlns:a16="http://schemas.microsoft.com/office/drawing/2014/main" id="{0001687D-7352-584B-A0B3-DA1F6345A330}"/>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MUOKKAA TEKSTIÄ</a:t>
            </a:r>
            <a:endParaRPr lang="fi-FI" dirty="0"/>
          </a:p>
        </p:txBody>
      </p:sp>
      <p:sp>
        <p:nvSpPr>
          <p:cNvPr id="6" name="Rectangle 5">
            <a:extLst>
              <a:ext uri="{FF2B5EF4-FFF2-40B4-BE49-F238E27FC236}">
                <a16:creationId xmlns:a16="http://schemas.microsoft.com/office/drawing/2014/main" id="{C351576E-8AED-2F46-A4C9-FDE916000998}"/>
              </a:ext>
            </a:extLst>
          </p:cNvPr>
          <p:cNvSpPr/>
          <p:nvPr userDrawn="1"/>
        </p:nvSpPr>
        <p:spPr>
          <a:xfrm>
            <a:off x="0" y="5828911"/>
            <a:ext cx="12192000" cy="10290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dirty="0">
                <a:solidFill>
                  <a:schemeClr val="bg1"/>
                </a:solidFill>
                <a:latin typeface="Open Sans" panose="020B0606030504020204" pitchFamily="34" charset="0"/>
                <a:ea typeface="Muli" charset="0"/>
                <a:cs typeface="Muli" charset="0"/>
              </a:rPr>
              <a:t>v</a:t>
            </a:r>
          </a:p>
        </p:txBody>
      </p:sp>
      <p:pic>
        <p:nvPicPr>
          <p:cNvPr id="8" name="Kuva 7" descr="Kuva, joka sisältää kohteen teksti, clipart-kuva&#10;&#10;Kuvaus luotu automaattisesti">
            <a:extLst>
              <a:ext uri="{FF2B5EF4-FFF2-40B4-BE49-F238E27FC236}">
                <a16:creationId xmlns:a16="http://schemas.microsoft.com/office/drawing/2014/main" id="{DE769534-2990-4C9B-A86A-813F34A74889}"/>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131730778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Väliotsikk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578FA-2884-0649-BCFE-F750BEE41AAC}"/>
              </a:ext>
            </a:extLst>
          </p:cNvPr>
          <p:cNvPicPr>
            <a:picLocks noChangeAspect="1"/>
          </p:cNvPicPr>
          <p:nvPr userDrawn="1"/>
        </p:nvPicPr>
        <p:blipFill>
          <a:blip r:embed="rId2"/>
          <a:stretch>
            <a:fillRect/>
          </a:stretch>
        </p:blipFill>
        <p:spPr>
          <a:xfrm>
            <a:off x="0" y="1066410"/>
            <a:ext cx="12192000" cy="4762500"/>
          </a:xfrm>
          <a:prstGeom prst="rect">
            <a:avLst/>
          </a:prstGeom>
        </p:spPr>
      </p:pic>
      <p:sp>
        <p:nvSpPr>
          <p:cNvPr id="7" name="Title 9">
            <a:extLst>
              <a:ext uri="{FF2B5EF4-FFF2-40B4-BE49-F238E27FC236}">
                <a16:creationId xmlns:a16="http://schemas.microsoft.com/office/drawing/2014/main" id="{1F24AB3F-676C-FA45-8154-E3DAFEBF9B61}"/>
              </a:ext>
            </a:extLst>
          </p:cNvPr>
          <p:cNvSpPr>
            <a:spLocks noGrp="1"/>
          </p:cNvSpPr>
          <p:nvPr>
            <p:ph type="title" hasCustomPrompt="1"/>
          </p:nvPr>
        </p:nvSpPr>
        <p:spPr>
          <a:xfrm>
            <a:off x="3411648" y="2868955"/>
            <a:ext cx="8028678"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MUOKKAA TEKSTIÄ</a:t>
            </a:r>
            <a:endParaRPr lang="fi-FI" dirty="0"/>
          </a:p>
        </p:txBody>
      </p:sp>
      <p:sp>
        <p:nvSpPr>
          <p:cNvPr id="6" name="Rectangle 5">
            <a:extLst>
              <a:ext uri="{FF2B5EF4-FFF2-40B4-BE49-F238E27FC236}">
                <a16:creationId xmlns:a16="http://schemas.microsoft.com/office/drawing/2014/main" id="{13B84B93-BFE1-B84F-9F14-12FED4665CE6}"/>
              </a:ext>
            </a:extLst>
          </p:cNvPr>
          <p:cNvSpPr/>
          <p:nvPr userDrawn="1"/>
        </p:nvSpPr>
        <p:spPr>
          <a:xfrm>
            <a:off x="0" y="5828911"/>
            <a:ext cx="12192000" cy="10290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dirty="0">
                <a:solidFill>
                  <a:schemeClr val="bg1"/>
                </a:solidFill>
                <a:latin typeface="Open Sans" panose="020B0606030504020204" pitchFamily="34" charset="0"/>
                <a:ea typeface="Muli" charset="0"/>
                <a:cs typeface="Muli" charset="0"/>
              </a:rPr>
              <a:t>v</a:t>
            </a:r>
          </a:p>
        </p:txBody>
      </p:sp>
      <p:pic>
        <p:nvPicPr>
          <p:cNvPr id="8" name="Kuva 7" descr="Kuva, joka sisältää kohteen teksti, clipart-kuva&#10;&#10;Kuvaus luotu automaattisesti">
            <a:extLst>
              <a:ext uri="{FF2B5EF4-FFF2-40B4-BE49-F238E27FC236}">
                <a16:creationId xmlns:a16="http://schemas.microsoft.com/office/drawing/2014/main" id="{A914D58B-0E94-4407-AB63-7C1460841903}"/>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176149584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unnossapitopalvelut">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3083B8E-C8F3-8F40-8BBA-AECA9893B062}"/>
              </a:ext>
            </a:extLst>
          </p:cNvPr>
          <p:cNvSpPr>
            <a:spLocks noGrp="1"/>
          </p:cNvSpPr>
          <p:nvPr>
            <p:ph type="body" sz="quarter" idx="18" hasCustomPrompt="1"/>
          </p:nvPr>
        </p:nvSpPr>
        <p:spPr>
          <a:xfrm>
            <a:off x="2288732" y="5219288"/>
            <a:ext cx="7614535" cy="605367"/>
          </a:xfrm>
        </p:spPr>
        <p:txBody>
          <a:bodyPr>
            <a:noAutofit/>
          </a:bodyPr>
          <a:lstStyle>
            <a:lvl1pPr marL="0" indent="0" algn="ctr">
              <a:lnSpc>
                <a:spcPct val="80000"/>
              </a:lnSpc>
              <a:buNone/>
              <a:defRPr sz="28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dirty="0"/>
              <a:t>Muokkaa tekstiä</a:t>
            </a:r>
          </a:p>
        </p:txBody>
      </p:sp>
      <p:sp>
        <p:nvSpPr>
          <p:cNvPr id="2" name="Otsikko 1">
            <a:extLst>
              <a:ext uri="{FF2B5EF4-FFF2-40B4-BE49-F238E27FC236}">
                <a16:creationId xmlns:a16="http://schemas.microsoft.com/office/drawing/2014/main" id="{C9BAD7AB-354C-6E4D-B492-4D290DF3E628}"/>
              </a:ext>
            </a:extLst>
          </p:cNvPr>
          <p:cNvSpPr>
            <a:spLocks noGrp="1"/>
          </p:cNvSpPr>
          <p:nvPr>
            <p:ph type="title" hasCustomPrompt="1"/>
          </p:nvPr>
        </p:nvSpPr>
        <p:spPr>
          <a:xfrm>
            <a:off x="1303693" y="4485737"/>
            <a:ext cx="9584611" cy="712276"/>
          </a:xfrm>
        </p:spPr>
        <p:txBody>
          <a:bodyPr>
            <a:normAutofit/>
          </a:bodyPr>
          <a:lstStyle>
            <a:lvl1pPr algn="ctr">
              <a:defRPr sz="4400">
                <a:solidFill>
                  <a:schemeClr val="accent1"/>
                </a:solidFill>
              </a:defRPr>
            </a:lvl1pPr>
          </a:lstStyle>
          <a:p>
            <a:r>
              <a:rPr lang="fi-FI" dirty="0"/>
              <a:t>KUNNOSSAPITOPALVELUT</a:t>
            </a:r>
          </a:p>
        </p:txBody>
      </p:sp>
      <p:sp>
        <p:nvSpPr>
          <p:cNvPr id="5" name="Kuvan paikkamerkki 2">
            <a:extLst>
              <a:ext uri="{FF2B5EF4-FFF2-40B4-BE49-F238E27FC236}">
                <a16:creationId xmlns:a16="http://schemas.microsoft.com/office/drawing/2014/main" id="{8B95AD28-397A-5746-AA4D-2DE1F403BA1B}"/>
              </a:ext>
            </a:extLst>
          </p:cNvPr>
          <p:cNvSpPr>
            <a:spLocks noGrp="1"/>
          </p:cNvSpPr>
          <p:nvPr>
            <p:ph type="pic" sz="quarter" idx="20"/>
          </p:nvPr>
        </p:nvSpPr>
        <p:spPr>
          <a:xfrm>
            <a:off x="0" y="1"/>
            <a:ext cx="12192000" cy="3987208"/>
          </a:xfrm>
        </p:spPr>
        <p:txBody>
          <a:bodyPr/>
          <a:lstStyle/>
          <a:p>
            <a:r>
              <a:rPr lang="en-US"/>
              <a:t>Click icon to add picture</a:t>
            </a:r>
            <a:endParaRPr lang="fi-FI" dirty="0"/>
          </a:p>
        </p:txBody>
      </p:sp>
      <p:pic>
        <p:nvPicPr>
          <p:cNvPr id="6" name="Kuva 5" descr="Kuva, joka sisältää kohteen teksti, kello&#10;&#10;Kuvaus luotu automaattisesti">
            <a:extLst>
              <a:ext uri="{FF2B5EF4-FFF2-40B4-BE49-F238E27FC236}">
                <a16:creationId xmlns:a16="http://schemas.microsoft.com/office/drawing/2014/main" id="{D4CAE39C-13D1-4B55-ACB8-1517FFD948E6}"/>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840288307"/>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Väliotsikk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777C1E-E25E-3646-9247-CB52B6334CC7}"/>
              </a:ext>
            </a:extLst>
          </p:cNvPr>
          <p:cNvPicPr>
            <a:picLocks noChangeAspect="1"/>
          </p:cNvPicPr>
          <p:nvPr userDrawn="1"/>
        </p:nvPicPr>
        <p:blipFill>
          <a:blip r:embed="rId2"/>
          <a:stretch>
            <a:fillRect/>
          </a:stretch>
        </p:blipFill>
        <p:spPr>
          <a:xfrm>
            <a:off x="0" y="1065013"/>
            <a:ext cx="12192000" cy="4762500"/>
          </a:xfrm>
          <a:prstGeom prst="rect">
            <a:avLst/>
          </a:prstGeom>
        </p:spPr>
      </p:pic>
      <p:sp>
        <p:nvSpPr>
          <p:cNvPr id="7" name="Title 9">
            <a:extLst>
              <a:ext uri="{FF2B5EF4-FFF2-40B4-BE49-F238E27FC236}">
                <a16:creationId xmlns:a16="http://schemas.microsoft.com/office/drawing/2014/main" id="{49E17BA8-50B4-F743-B77C-4F219185DDE1}"/>
              </a:ext>
            </a:extLst>
          </p:cNvPr>
          <p:cNvSpPr>
            <a:spLocks noGrp="1"/>
          </p:cNvSpPr>
          <p:nvPr>
            <p:ph type="title" hasCustomPrompt="1"/>
          </p:nvPr>
        </p:nvSpPr>
        <p:spPr>
          <a:xfrm>
            <a:off x="4987529" y="2868955"/>
            <a:ext cx="6835443" cy="698835"/>
          </a:xfrm>
        </p:spPr>
        <p:txBody>
          <a:bodyPr/>
          <a:lstStyle>
            <a:lvl1pPr>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MUOKKAA TEKSTIÄ</a:t>
            </a:r>
            <a:endParaRPr lang="fi-FI" dirty="0"/>
          </a:p>
        </p:txBody>
      </p:sp>
      <p:sp>
        <p:nvSpPr>
          <p:cNvPr id="6" name="Rectangle 5">
            <a:extLst>
              <a:ext uri="{FF2B5EF4-FFF2-40B4-BE49-F238E27FC236}">
                <a16:creationId xmlns:a16="http://schemas.microsoft.com/office/drawing/2014/main" id="{89ADBC1F-801F-FA4A-A4FA-3A4156EA0DDF}"/>
              </a:ext>
            </a:extLst>
          </p:cNvPr>
          <p:cNvSpPr/>
          <p:nvPr userDrawn="1"/>
        </p:nvSpPr>
        <p:spPr>
          <a:xfrm>
            <a:off x="0" y="5827513"/>
            <a:ext cx="12192000" cy="1030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fi-FI" sz="1200" b="0" i="0" dirty="0">
                <a:solidFill>
                  <a:schemeClr val="bg1"/>
                </a:solidFill>
                <a:latin typeface="Open Sans" panose="020B0606030504020204" pitchFamily="34" charset="0"/>
                <a:ea typeface="Muli" charset="0"/>
                <a:cs typeface="Muli" charset="0"/>
              </a:rPr>
              <a:t>v</a:t>
            </a:r>
          </a:p>
        </p:txBody>
      </p:sp>
      <p:pic>
        <p:nvPicPr>
          <p:cNvPr id="8" name="Kuva 7" descr="Kuva, joka sisältää kohteen teksti, clipart-kuva&#10;&#10;Kuvaus luotu automaattisesti">
            <a:extLst>
              <a:ext uri="{FF2B5EF4-FFF2-40B4-BE49-F238E27FC236}">
                <a16:creationId xmlns:a16="http://schemas.microsoft.com/office/drawing/2014/main" id="{E1281CBC-F693-47FD-831E-9D1DC1F9D718}"/>
              </a:ext>
            </a:extLst>
          </p:cNvPr>
          <p:cNvPicPr>
            <a:picLocks noChangeAspect="1"/>
          </p:cNvPicPr>
          <p:nvPr userDrawn="1"/>
        </p:nvPicPr>
        <p:blipFill>
          <a:blip r:embed="rId3"/>
          <a:stretch>
            <a:fillRect/>
          </a:stretch>
        </p:blipFill>
        <p:spPr>
          <a:xfrm>
            <a:off x="10089708" y="4555920"/>
            <a:ext cx="1781460" cy="457200"/>
          </a:xfrm>
          <a:prstGeom prst="rect">
            <a:avLst/>
          </a:prstGeom>
        </p:spPr>
      </p:pic>
    </p:spTree>
    <p:extLst>
      <p:ext uri="{BB962C8B-B14F-4D97-AF65-F5344CB8AC3E}">
        <p14:creationId xmlns:p14="http://schemas.microsoft.com/office/powerpoint/2010/main" val="28616420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isällysluettelo">
    <p:spTree>
      <p:nvGrpSpPr>
        <p:cNvPr id="1" name=""/>
        <p:cNvGrpSpPr/>
        <p:nvPr/>
      </p:nvGrpSpPr>
      <p:grpSpPr>
        <a:xfrm>
          <a:off x="0" y="0"/>
          <a:ext cx="0" cy="0"/>
          <a:chOff x="0" y="0"/>
          <a:chExt cx="0" cy="0"/>
        </a:xfrm>
      </p:grpSpPr>
      <p:sp>
        <p:nvSpPr>
          <p:cNvPr id="6" name="Suunnikas 30">
            <a:extLst>
              <a:ext uri="{FF2B5EF4-FFF2-40B4-BE49-F238E27FC236}">
                <a16:creationId xmlns:a16="http://schemas.microsoft.com/office/drawing/2014/main" id="{98BE3486-81B1-4D47-9D7C-AF5CFB4B635D}"/>
              </a:ext>
            </a:extLst>
          </p:cNvPr>
          <p:cNvSpPr/>
          <p:nvPr userDrawn="1"/>
        </p:nvSpPr>
        <p:spPr>
          <a:xfrm>
            <a:off x="2215143" y="2752808"/>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r>
          </a:p>
        </p:txBody>
      </p:sp>
      <p:sp>
        <p:nvSpPr>
          <p:cNvPr id="7" name="Suunnikas 61">
            <a:extLst>
              <a:ext uri="{FF2B5EF4-FFF2-40B4-BE49-F238E27FC236}">
                <a16:creationId xmlns:a16="http://schemas.microsoft.com/office/drawing/2014/main" id="{95A23022-BB21-7F45-BF9E-1C07BA00E711}"/>
              </a:ext>
            </a:extLst>
          </p:cNvPr>
          <p:cNvSpPr/>
          <p:nvPr userDrawn="1"/>
        </p:nvSpPr>
        <p:spPr>
          <a:xfrm>
            <a:off x="2409176" y="1921166"/>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a:t>
            </a:r>
          </a:p>
        </p:txBody>
      </p:sp>
      <p:sp>
        <p:nvSpPr>
          <p:cNvPr id="8" name="Suunnikas 65">
            <a:extLst>
              <a:ext uri="{FF2B5EF4-FFF2-40B4-BE49-F238E27FC236}">
                <a16:creationId xmlns:a16="http://schemas.microsoft.com/office/drawing/2014/main" id="{1BCC7384-1104-3043-B7FE-C6B8E7812DCC}"/>
              </a:ext>
            </a:extLst>
          </p:cNvPr>
          <p:cNvSpPr/>
          <p:nvPr userDrawn="1"/>
        </p:nvSpPr>
        <p:spPr>
          <a:xfrm>
            <a:off x="2013471" y="3585954"/>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r>
          </a:p>
        </p:txBody>
      </p:sp>
      <p:sp>
        <p:nvSpPr>
          <p:cNvPr id="9" name="Suunnikas 69">
            <a:extLst>
              <a:ext uri="{FF2B5EF4-FFF2-40B4-BE49-F238E27FC236}">
                <a16:creationId xmlns:a16="http://schemas.microsoft.com/office/drawing/2014/main" id="{14642D4D-324D-634B-9A62-98F4F3B501C7}"/>
              </a:ext>
            </a:extLst>
          </p:cNvPr>
          <p:cNvSpPr/>
          <p:nvPr userDrawn="1"/>
        </p:nvSpPr>
        <p:spPr>
          <a:xfrm>
            <a:off x="6845964" y="2752808"/>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r>
          </a:p>
        </p:txBody>
      </p:sp>
      <p:sp>
        <p:nvSpPr>
          <p:cNvPr id="10" name="Suunnikas 74">
            <a:extLst>
              <a:ext uri="{FF2B5EF4-FFF2-40B4-BE49-F238E27FC236}">
                <a16:creationId xmlns:a16="http://schemas.microsoft.com/office/drawing/2014/main" id="{6097AC3D-1621-8D46-8E6E-320ED906D469}"/>
              </a:ext>
            </a:extLst>
          </p:cNvPr>
          <p:cNvSpPr/>
          <p:nvPr userDrawn="1"/>
        </p:nvSpPr>
        <p:spPr>
          <a:xfrm>
            <a:off x="7039997" y="1921166"/>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r>
          </a:p>
        </p:txBody>
      </p:sp>
      <p:sp>
        <p:nvSpPr>
          <p:cNvPr id="11" name="Suunnikas 78">
            <a:extLst>
              <a:ext uri="{FF2B5EF4-FFF2-40B4-BE49-F238E27FC236}">
                <a16:creationId xmlns:a16="http://schemas.microsoft.com/office/drawing/2014/main" id="{FAFF0CDC-469A-F445-98D8-809EA10DC5C1}"/>
              </a:ext>
            </a:extLst>
          </p:cNvPr>
          <p:cNvSpPr/>
          <p:nvPr userDrawn="1"/>
        </p:nvSpPr>
        <p:spPr>
          <a:xfrm>
            <a:off x="6644292" y="3585954"/>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r>
          </a:p>
        </p:txBody>
      </p:sp>
      <p:sp>
        <p:nvSpPr>
          <p:cNvPr id="12" name="Suunnikas 30">
            <a:extLst>
              <a:ext uri="{FF2B5EF4-FFF2-40B4-BE49-F238E27FC236}">
                <a16:creationId xmlns:a16="http://schemas.microsoft.com/office/drawing/2014/main" id="{A1D1703A-9868-A442-A0FB-37D6C8037440}"/>
              </a:ext>
            </a:extLst>
          </p:cNvPr>
          <p:cNvSpPr/>
          <p:nvPr userDrawn="1"/>
        </p:nvSpPr>
        <p:spPr>
          <a:xfrm>
            <a:off x="1809403" y="4456061"/>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r>
          </a:p>
        </p:txBody>
      </p:sp>
      <p:sp>
        <p:nvSpPr>
          <p:cNvPr id="13" name="Suunnikas 65">
            <a:extLst>
              <a:ext uri="{FF2B5EF4-FFF2-40B4-BE49-F238E27FC236}">
                <a16:creationId xmlns:a16="http://schemas.microsoft.com/office/drawing/2014/main" id="{2B9F9399-33D6-AF4C-831F-D54CC921BFF5}"/>
              </a:ext>
            </a:extLst>
          </p:cNvPr>
          <p:cNvSpPr/>
          <p:nvPr userDrawn="1"/>
        </p:nvSpPr>
        <p:spPr>
          <a:xfrm>
            <a:off x="1572106" y="5336707"/>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r>
          </a:p>
        </p:txBody>
      </p:sp>
      <p:sp>
        <p:nvSpPr>
          <p:cNvPr id="14" name="Suunnikas 69">
            <a:extLst>
              <a:ext uri="{FF2B5EF4-FFF2-40B4-BE49-F238E27FC236}">
                <a16:creationId xmlns:a16="http://schemas.microsoft.com/office/drawing/2014/main" id="{A9B2B76D-FADE-9245-B9F7-5B11470C4806}"/>
              </a:ext>
            </a:extLst>
          </p:cNvPr>
          <p:cNvSpPr/>
          <p:nvPr userDrawn="1"/>
        </p:nvSpPr>
        <p:spPr>
          <a:xfrm>
            <a:off x="6440224" y="4456061"/>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r>
          </a:p>
        </p:txBody>
      </p:sp>
      <p:sp>
        <p:nvSpPr>
          <p:cNvPr id="15" name="Suunnikas 78">
            <a:extLst>
              <a:ext uri="{FF2B5EF4-FFF2-40B4-BE49-F238E27FC236}">
                <a16:creationId xmlns:a16="http://schemas.microsoft.com/office/drawing/2014/main" id="{09EF1CD0-9182-9C41-B51B-4E89DE5A57A4}"/>
              </a:ext>
            </a:extLst>
          </p:cNvPr>
          <p:cNvSpPr/>
          <p:nvPr userDrawn="1"/>
        </p:nvSpPr>
        <p:spPr>
          <a:xfrm>
            <a:off x="6202927" y="5336707"/>
            <a:ext cx="859941" cy="646653"/>
          </a:xfrm>
          <a:prstGeom prst="parallelogram">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i="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r>
          </a:p>
        </p:txBody>
      </p:sp>
      <p:sp>
        <p:nvSpPr>
          <p:cNvPr id="3" name="Text Placeholder 2">
            <a:extLst>
              <a:ext uri="{FF2B5EF4-FFF2-40B4-BE49-F238E27FC236}">
                <a16:creationId xmlns:a16="http://schemas.microsoft.com/office/drawing/2014/main" id="{CBA4BF2A-2AE6-1A43-A193-73900BC21427}"/>
              </a:ext>
            </a:extLst>
          </p:cNvPr>
          <p:cNvSpPr>
            <a:spLocks noGrp="1"/>
          </p:cNvSpPr>
          <p:nvPr>
            <p:ph type="body" sz="quarter" idx="10" hasCustomPrompt="1"/>
          </p:nvPr>
        </p:nvSpPr>
        <p:spPr>
          <a:xfrm>
            <a:off x="3425825" y="1920875"/>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dirty="0" err="1"/>
              <a:t>Muokkaa</a:t>
            </a:r>
            <a:r>
              <a:rPr lang="en-US" dirty="0"/>
              <a:t> </a:t>
            </a:r>
            <a:r>
              <a:rPr lang="en-US" dirty="0" err="1"/>
              <a:t>tekstiä</a:t>
            </a:r>
            <a:endParaRPr lang="en-US" dirty="0"/>
          </a:p>
        </p:txBody>
      </p:sp>
      <p:sp>
        <p:nvSpPr>
          <p:cNvPr id="16" name="Text Placeholder 2">
            <a:extLst>
              <a:ext uri="{FF2B5EF4-FFF2-40B4-BE49-F238E27FC236}">
                <a16:creationId xmlns:a16="http://schemas.microsoft.com/office/drawing/2014/main" id="{49EC227D-D302-3A44-954B-BF0C78E93CD6}"/>
              </a:ext>
            </a:extLst>
          </p:cNvPr>
          <p:cNvSpPr>
            <a:spLocks noGrp="1"/>
          </p:cNvSpPr>
          <p:nvPr>
            <p:ph type="body" sz="quarter" idx="11" hasCustomPrompt="1"/>
          </p:nvPr>
        </p:nvSpPr>
        <p:spPr>
          <a:xfrm>
            <a:off x="3269117" y="2781300"/>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dirty="0" err="1"/>
              <a:t>Muokkaa</a:t>
            </a:r>
            <a:r>
              <a:rPr lang="en-US" dirty="0"/>
              <a:t> </a:t>
            </a:r>
            <a:r>
              <a:rPr lang="en-US" dirty="0" err="1"/>
              <a:t>tekstiä</a:t>
            </a:r>
            <a:endParaRPr lang="en-US" dirty="0"/>
          </a:p>
        </p:txBody>
      </p:sp>
      <p:sp>
        <p:nvSpPr>
          <p:cNvPr id="17" name="Text Placeholder 2">
            <a:extLst>
              <a:ext uri="{FF2B5EF4-FFF2-40B4-BE49-F238E27FC236}">
                <a16:creationId xmlns:a16="http://schemas.microsoft.com/office/drawing/2014/main" id="{E2C0ED96-56D2-7D41-8A88-3825D2F0EB89}"/>
              </a:ext>
            </a:extLst>
          </p:cNvPr>
          <p:cNvSpPr>
            <a:spLocks noGrp="1"/>
          </p:cNvSpPr>
          <p:nvPr>
            <p:ph type="body" sz="quarter" idx="12" hasCustomPrompt="1"/>
          </p:nvPr>
        </p:nvSpPr>
        <p:spPr>
          <a:xfrm>
            <a:off x="3075084" y="3612186"/>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dirty="0" err="1"/>
              <a:t>Muokkaa</a:t>
            </a:r>
            <a:r>
              <a:rPr lang="en-US" dirty="0"/>
              <a:t> </a:t>
            </a:r>
            <a:r>
              <a:rPr lang="en-US" dirty="0" err="1"/>
              <a:t>tekstiä</a:t>
            </a:r>
            <a:endParaRPr lang="en-US" dirty="0"/>
          </a:p>
        </p:txBody>
      </p:sp>
      <p:sp>
        <p:nvSpPr>
          <p:cNvPr id="18" name="Text Placeholder 2">
            <a:extLst>
              <a:ext uri="{FF2B5EF4-FFF2-40B4-BE49-F238E27FC236}">
                <a16:creationId xmlns:a16="http://schemas.microsoft.com/office/drawing/2014/main" id="{7F22935A-6688-0A4E-BB78-17730553B618}"/>
              </a:ext>
            </a:extLst>
          </p:cNvPr>
          <p:cNvSpPr>
            <a:spLocks noGrp="1"/>
          </p:cNvSpPr>
          <p:nvPr>
            <p:ph type="body" sz="quarter" idx="13" hasCustomPrompt="1"/>
          </p:nvPr>
        </p:nvSpPr>
        <p:spPr>
          <a:xfrm>
            <a:off x="2873412" y="4472611"/>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dirty="0" err="1"/>
              <a:t>Muokkaa</a:t>
            </a:r>
            <a:r>
              <a:rPr lang="en-US" dirty="0"/>
              <a:t> </a:t>
            </a:r>
            <a:r>
              <a:rPr lang="en-US" dirty="0" err="1"/>
              <a:t>tekstiä</a:t>
            </a:r>
            <a:endParaRPr lang="en-US" dirty="0"/>
          </a:p>
        </p:txBody>
      </p:sp>
      <p:sp>
        <p:nvSpPr>
          <p:cNvPr id="19" name="Text Placeholder 2">
            <a:extLst>
              <a:ext uri="{FF2B5EF4-FFF2-40B4-BE49-F238E27FC236}">
                <a16:creationId xmlns:a16="http://schemas.microsoft.com/office/drawing/2014/main" id="{1370181A-A4B6-BF41-BB52-625D0B9D4970}"/>
              </a:ext>
            </a:extLst>
          </p:cNvPr>
          <p:cNvSpPr>
            <a:spLocks noGrp="1"/>
          </p:cNvSpPr>
          <p:nvPr>
            <p:ph type="body" sz="quarter" idx="14" hasCustomPrompt="1"/>
          </p:nvPr>
        </p:nvSpPr>
        <p:spPr>
          <a:xfrm>
            <a:off x="2669344" y="5333036"/>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dirty="0" err="1"/>
              <a:t>Muokkaa</a:t>
            </a:r>
            <a:r>
              <a:rPr lang="en-US" dirty="0"/>
              <a:t> </a:t>
            </a:r>
            <a:r>
              <a:rPr lang="en-US" dirty="0" err="1"/>
              <a:t>tekstiä</a:t>
            </a:r>
            <a:endParaRPr lang="en-US" dirty="0"/>
          </a:p>
        </p:txBody>
      </p:sp>
      <p:sp>
        <p:nvSpPr>
          <p:cNvPr id="20" name="Text Placeholder 2">
            <a:extLst>
              <a:ext uri="{FF2B5EF4-FFF2-40B4-BE49-F238E27FC236}">
                <a16:creationId xmlns:a16="http://schemas.microsoft.com/office/drawing/2014/main" id="{CE90BEED-9E6E-804A-98A9-C19871B82500}"/>
              </a:ext>
            </a:extLst>
          </p:cNvPr>
          <p:cNvSpPr>
            <a:spLocks noGrp="1"/>
          </p:cNvSpPr>
          <p:nvPr>
            <p:ph type="body" sz="quarter" idx="15" hasCustomPrompt="1"/>
          </p:nvPr>
        </p:nvSpPr>
        <p:spPr>
          <a:xfrm>
            <a:off x="8073895" y="1920875"/>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dirty="0" err="1"/>
              <a:t>Muokkaa</a:t>
            </a:r>
            <a:r>
              <a:rPr lang="en-US" dirty="0"/>
              <a:t> </a:t>
            </a:r>
            <a:r>
              <a:rPr lang="en-US" dirty="0" err="1"/>
              <a:t>tekstiä</a:t>
            </a:r>
            <a:endParaRPr lang="en-US" dirty="0"/>
          </a:p>
        </p:txBody>
      </p:sp>
      <p:sp>
        <p:nvSpPr>
          <p:cNvPr id="21" name="Text Placeholder 2">
            <a:extLst>
              <a:ext uri="{FF2B5EF4-FFF2-40B4-BE49-F238E27FC236}">
                <a16:creationId xmlns:a16="http://schemas.microsoft.com/office/drawing/2014/main" id="{37918F7F-F968-794F-A343-0304A481A960}"/>
              </a:ext>
            </a:extLst>
          </p:cNvPr>
          <p:cNvSpPr>
            <a:spLocks noGrp="1"/>
          </p:cNvSpPr>
          <p:nvPr>
            <p:ph type="body" sz="quarter" idx="16" hasCustomPrompt="1"/>
          </p:nvPr>
        </p:nvSpPr>
        <p:spPr>
          <a:xfrm>
            <a:off x="7917187" y="2781300"/>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dirty="0" err="1"/>
              <a:t>Muokkaa</a:t>
            </a:r>
            <a:r>
              <a:rPr lang="en-US" dirty="0"/>
              <a:t> </a:t>
            </a:r>
            <a:r>
              <a:rPr lang="en-US" dirty="0" err="1"/>
              <a:t>tekstiä</a:t>
            </a:r>
            <a:endParaRPr lang="en-US" dirty="0"/>
          </a:p>
        </p:txBody>
      </p:sp>
      <p:sp>
        <p:nvSpPr>
          <p:cNvPr id="22" name="Text Placeholder 2">
            <a:extLst>
              <a:ext uri="{FF2B5EF4-FFF2-40B4-BE49-F238E27FC236}">
                <a16:creationId xmlns:a16="http://schemas.microsoft.com/office/drawing/2014/main" id="{7B3080E5-E955-5745-9752-1177E9D4665A}"/>
              </a:ext>
            </a:extLst>
          </p:cNvPr>
          <p:cNvSpPr>
            <a:spLocks noGrp="1"/>
          </p:cNvSpPr>
          <p:nvPr>
            <p:ph type="body" sz="quarter" idx="17" hasCustomPrompt="1"/>
          </p:nvPr>
        </p:nvSpPr>
        <p:spPr>
          <a:xfrm>
            <a:off x="7723154" y="3612186"/>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dirty="0" err="1"/>
              <a:t>Muokkaa</a:t>
            </a:r>
            <a:r>
              <a:rPr lang="en-US" dirty="0"/>
              <a:t> </a:t>
            </a:r>
            <a:r>
              <a:rPr lang="en-US" dirty="0" err="1"/>
              <a:t>tekstiä</a:t>
            </a:r>
            <a:endParaRPr lang="en-US" dirty="0"/>
          </a:p>
        </p:txBody>
      </p:sp>
      <p:sp>
        <p:nvSpPr>
          <p:cNvPr id="23" name="Text Placeholder 2">
            <a:extLst>
              <a:ext uri="{FF2B5EF4-FFF2-40B4-BE49-F238E27FC236}">
                <a16:creationId xmlns:a16="http://schemas.microsoft.com/office/drawing/2014/main" id="{58395048-D872-7044-9641-B140A4579AD4}"/>
              </a:ext>
            </a:extLst>
          </p:cNvPr>
          <p:cNvSpPr>
            <a:spLocks noGrp="1"/>
          </p:cNvSpPr>
          <p:nvPr>
            <p:ph type="body" sz="quarter" idx="18" hasCustomPrompt="1"/>
          </p:nvPr>
        </p:nvSpPr>
        <p:spPr>
          <a:xfrm>
            <a:off x="7521482" y="4472611"/>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dirty="0" err="1"/>
              <a:t>Muokkaa</a:t>
            </a:r>
            <a:r>
              <a:rPr lang="en-US" dirty="0"/>
              <a:t> </a:t>
            </a:r>
            <a:r>
              <a:rPr lang="en-US" dirty="0" err="1"/>
              <a:t>tekstiä</a:t>
            </a:r>
            <a:endParaRPr lang="en-US" dirty="0"/>
          </a:p>
        </p:txBody>
      </p:sp>
      <p:sp>
        <p:nvSpPr>
          <p:cNvPr id="24" name="Text Placeholder 2">
            <a:extLst>
              <a:ext uri="{FF2B5EF4-FFF2-40B4-BE49-F238E27FC236}">
                <a16:creationId xmlns:a16="http://schemas.microsoft.com/office/drawing/2014/main" id="{850EF3ED-316B-3F47-8C89-16450B190B96}"/>
              </a:ext>
            </a:extLst>
          </p:cNvPr>
          <p:cNvSpPr>
            <a:spLocks noGrp="1"/>
          </p:cNvSpPr>
          <p:nvPr>
            <p:ph type="body" sz="quarter" idx="19" hasCustomPrompt="1"/>
          </p:nvPr>
        </p:nvSpPr>
        <p:spPr>
          <a:xfrm>
            <a:off x="7317414" y="5333036"/>
            <a:ext cx="2455863" cy="647700"/>
          </a:xfrm>
        </p:spPr>
        <p:txBody>
          <a:bodyPr/>
          <a:lstStyle>
            <a:lvl1pPr marL="0" indent="0">
              <a:buFontTx/>
              <a:buNone/>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dirty="0" err="1"/>
              <a:t>Muokkaa</a:t>
            </a:r>
            <a:r>
              <a:rPr lang="en-US" dirty="0"/>
              <a:t> </a:t>
            </a:r>
            <a:r>
              <a:rPr lang="en-US" dirty="0" err="1"/>
              <a:t>tekstiä</a:t>
            </a:r>
            <a:endParaRPr lang="en-US" dirty="0"/>
          </a:p>
        </p:txBody>
      </p:sp>
      <p:sp>
        <p:nvSpPr>
          <p:cNvPr id="2" name="Title 1">
            <a:extLst>
              <a:ext uri="{FF2B5EF4-FFF2-40B4-BE49-F238E27FC236}">
                <a16:creationId xmlns:a16="http://schemas.microsoft.com/office/drawing/2014/main" id="{370732D4-8CAA-8D47-B26B-209A6806A05F}"/>
              </a:ext>
            </a:extLst>
          </p:cNvPr>
          <p:cNvSpPr>
            <a:spLocks noGrp="1"/>
          </p:cNvSpPr>
          <p:nvPr>
            <p:ph type="title" hasCustomPrompt="1"/>
          </p:nvPr>
        </p:nvSpPr>
        <p:spPr/>
        <p:txBody>
          <a:bodyPr/>
          <a:lstStyle>
            <a:lvl1pPr>
              <a:defRPr>
                <a:solidFill>
                  <a:schemeClr val="accent1"/>
                </a:solidFill>
              </a:defRPr>
            </a:lvl1pPr>
          </a:lstStyle>
          <a:p>
            <a:r>
              <a:rPr lang="en-US" dirty="0"/>
              <a:t>MUOKKAA TEKSTIÄ</a:t>
            </a:r>
            <a:endParaRPr lang="fi-FI" dirty="0"/>
          </a:p>
        </p:txBody>
      </p:sp>
      <p:pic>
        <p:nvPicPr>
          <p:cNvPr id="27" name="Kuva 26" descr="Kuva, joka sisältää kohteen teksti, kello&#10;&#10;Kuvaus luotu automaattisesti">
            <a:extLst>
              <a:ext uri="{FF2B5EF4-FFF2-40B4-BE49-F238E27FC236}">
                <a16:creationId xmlns:a16="http://schemas.microsoft.com/office/drawing/2014/main" id="{95EB325C-D57B-4AC0-A732-6E3C497956AE}"/>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3706389045"/>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Kiitos">
    <p:spTree>
      <p:nvGrpSpPr>
        <p:cNvPr id="1" name=""/>
        <p:cNvGrpSpPr/>
        <p:nvPr/>
      </p:nvGrpSpPr>
      <p:grpSpPr>
        <a:xfrm>
          <a:off x="0" y="0"/>
          <a:ext cx="0" cy="0"/>
          <a:chOff x="0" y="0"/>
          <a:chExt cx="0" cy="0"/>
        </a:xfrm>
      </p:grpSpPr>
      <p:sp>
        <p:nvSpPr>
          <p:cNvPr id="32" name="Picture Placeholder 1">
            <a:extLst>
              <a:ext uri="{FF2B5EF4-FFF2-40B4-BE49-F238E27FC236}">
                <a16:creationId xmlns:a16="http://schemas.microsoft.com/office/drawing/2014/main" id="{F6013CC6-481F-564D-A236-0926657B01A1}"/>
              </a:ext>
            </a:extLst>
          </p:cNvPr>
          <p:cNvSpPr>
            <a:spLocks noGrp="1"/>
          </p:cNvSpPr>
          <p:nvPr>
            <p:ph type="pic" sz="quarter" idx="10" hasCustomPrompt="1"/>
          </p:nvPr>
        </p:nvSpPr>
        <p:spPr>
          <a:xfrm>
            <a:off x="0" y="0"/>
            <a:ext cx="12192000" cy="6858000"/>
          </a:xfrm>
        </p:spPr>
        <p:txBody>
          <a:bodyPr/>
          <a:lstStyle/>
          <a:p>
            <a:r>
              <a:rPr lang="fi-FI" dirty="0"/>
              <a:t>Lisää kuva</a:t>
            </a:r>
          </a:p>
        </p:txBody>
      </p:sp>
      <p:sp>
        <p:nvSpPr>
          <p:cNvPr id="2" name="Rectangle 1">
            <a:extLst>
              <a:ext uri="{FF2B5EF4-FFF2-40B4-BE49-F238E27FC236}">
                <a16:creationId xmlns:a16="http://schemas.microsoft.com/office/drawing/2014/main" id="{86A1E123-6239-D24E-BEBC-B9164EFA037D}"/>
              </a:ext>
            </a:extLst>
          </p:cNvPr>
          <p:cNvSpPr/>
          <p:nvPr userDrawn="1"/>
        </p:nvSpPr>
        <p:spPr>
          <a:xfrm>
            <a:off x="9569003" y="5898525"/>
            <a:ext cx="2253803" cy="618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dirty="0" err="1">
              <a:solidFill>
                <a:schemeClr val="bg1"/>
              </a:solidFill>
              <a:latin typeface="Open Sans" panose="020B0606030504020204" pitchFamily="34" charset="0"/>
              <a:ea typeface="Muli" charset="0"/>
              <a:cs typeface="Muli" charset="0"/>
            </a:endParaRPr>
          </a:p>
        </p:txBody>
      </p:sp>
      <p:sp>
        <p:nvSpPr>
          <p:cNvPr id="30" name="Rectangle 29">
            <a:extLst>
              <a:ext uri="{FF2B5EF4-FFF2-40B4-BE49-F238E27FC236}">
                <a16:creationId xmlns:a16="http://schemas.microsoft.com/office/drawing/2014/main" id="{C5F0DDF8-91FA-604E-81D9-590AE473933B}"/>
              </a:ext>
            </a:extLst>
          </p:cNvPr>
          <p:cNvSpPr/>
          <p:nvPr userDrawn="1"/>
        </p:nvSpPr>
        <p:spPr>
          <a:xfrm>
            <a:off x="0" y="1976235"/>
            <a:ext cx="12192000" cy="29055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dirty="0">
              <a:solidFill>
                <a:schemeClr val="bg1"/>
              </a:solidFill>
              <a:latin typeface="Open Sans" panose="020B0606030504020204" pitchFamily="34" charset="0"/>
              <a:ea typeface="Muli" charset="0"/>
              <a:cs typeface="Muli" charset="0"/>
            </a:endParaRPr>
          </a:p>
        </p:txBody>
      </p:sp>
      <p:sp>
        <p:nvSpPr>
          <p:cNvPr id="20" name="Text Placeholder 8">
            <a:extLst>
              <a:ext uri="{FF2B5EF4-FFF2-40B4-BE49-F238E27FC236}">
                <a16:creationId xmlns:a16="http://schemas.microsoft.com/office/drawing/2014/main" id="{F901177A-6F9D-D34F-83D2-8E80EEAB7191}"/>
              </a:ext>
            </a:extLst>
          </p:cNvPr>
          <p:cNvSpPr>
            <a:spLocks noGrp="1"/>
          </p:cNvSpPr>
          <p:nvPr>
            <p:ph type="body" sz="quarter" idx="11" hasCustomPrompt="1"/>
          </p:nvPr>
        </p:nvSpPr>
        <p:spPr>
          <a:xfrm>
            <a:off x="2695376" y="2691886"/>
            <a:ext cx="6801247" cy="1153074"/>
          </a:xfrm>
        </p:spPr>
        <p:txBody>
          <a:bodyPr>
            <a:normAutofit/>
          </a:bodyPr>
          <a:lstStyle>
            <a:lvl1pPr marL="0" indent="0" algn="ctr">
              <a:buFontTx/>
              <a:buNone/>
              <a:defRPr sz="60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239176" indent="0">
              <a:buFontTx/>
              <a:buNone/>
              <a:defRPr/>
            </a:lvl2pPr>
            <a:lvl3pPr marL="474121" indent="0">
              <a:buFontTx/>
              <a:buNone/>
              <a:defRPr/>
            </a:lvl3pPr>
            <a:lvl4pPr marL="601119" indent="0">
              <a:buFontTx/>
              <a:buNone/>
              <a:defRPr/>
            </a:lvl4pPr>
            <a:lvl5pPr marL="719649" indent="0">
              <a:buFontTx/>
              <a:buNone/>
              <a:defRPr/>
            </a:lvl5pPr>
          </a:lstStyle>
          <a:p>
            <a:pPr lvl="0"/>
            <a:r>
              <a:rPr lang="en-US" dirty="0"/>
              <a:t>KIITOS!</a:t>
            </a:r>
          </a:p>
        </p:txBody>
      </p:sp>
      <p:pic>
        <p:nvPicPr>
          <p:cNvPr id="21" name="Kuva 20" descr="Kuva, joka sisältää kohteen teksti, clipart-kuva&#10;&#10;Kuvaus luotu automaattisesti">
            <a:extLst>
              <a:ext uri="{FF2B5EF4-FFF2-40B4-BE49-F238E27FC236}">
                <a16:creationId xmlns:a16="http://schemas.microsoft.com/office/drawing/2014/main" id="{601C127A-BE2F-46B0-A4EE-76116C2AAF57}"/>
              </a:ext>
            </a:extLst>
          </p:cNvPr>
          <p:cNvPicPr>
            <a:picLocks noChangeAspect="1"/>
          </p:cNvPicPr>
          <p:nvPr userDrawn="1"/>
        </p:nvPicPr>
        <p:blipFill>
          <a:blip r:embed="rId2"/>
          <a:stretch>
            <a:fillRect/>
          </a:stretch>
        </p:blipFill>
        <p:spPr>
          <a:xfrm>
            <a:off x="5367527" y="4292066"/>
            <a:ext cx="1456944" cy="373915"/>
          </a:xfrm>
          <a:prstGeom prst="rect">
            <a:avLst/>
          </a:prstGeom>
        </p:spPr>
      </p:pic>
    </p:spTree>
    <p:extLst>
      <p:ext uri="{BB962C8B-B14F-4D97-AF65-F5344CB8AC3E}">
        <p14:creationId xmlns:p14="http://schemas.microsoft.com/office/powerpoint/2010/main" val="6944653"/>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noProof="0"/>
              <a:t>Click to edit Master title style</a:t>
            </a:r>
            <a:endParaRPr lang="fi-FI" noProof="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C26D35A-BCDD-4920-B85D-989E3CD3E912}"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14.10.2022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943304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atapalvelut">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3083B8E-C8F3-8F40-8BBA-AECA9893B062}"/>
              </a:ext>
            </a:extLst>
          </p:cNvPr>
          <p:cNvSpPr>
            <a:spLocks noGrp="1"/>
          </p:cNvSpPr>
          <p:nvPr>
            <p:ph type="body" sz="quarter" idx="18" hasCustomPrompt="1"/>
          </p:nvPr>
        </p:nvSpPr>
        <p:spPr>
          <a:xfrm>
            <a:off x="2288732" y="5219288"/>
            <a:ext cx="7614535" cy="605367"/>
          </a:xfrm>
        </p:spPr>
        <p:txBody>
          <a:bodyPr>
            <a:noAutofit/>
          </a:bodyPr>
          <a:lstStyle>
            <a:lvl1pPr marL="0" indent="0" algn="ctr">
              <a:lnSpc>
                <a:spcPct val="80000"/>
              </a:lnSpc>
              <a:buNone/>
              <a:defRPr sz="28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dirty="0"/>
              <a:t>Muokkaa tekstiä</a:t>
            </a:r>
          </a:p>
        </p:txBody>
      </p:sp>
      <p:sp>
        <p:nvSpPr>
          <p:cNvPr id="2" name="Otsikko 1">
            <a:extLst>
              <a:ext uri="{FF2B5EF4-FFF2-40B4-BE49-F238E27FC236}">
                <a16:creationId xmlns:a16="http://schemas.microsoft.com/office/drawing/2014/main" id="{C9BAD7AB-354C-6E4D-B492-4D290DF3E628}"/>
              </a:ext>
            </a:extLst>
          </p:cNvPr>
          <p:cNvSpPr>
            <a:spLocks noGrp="1"/>
          </p:cNvSpPr>
          <p:nvPr>
            <p:ph type="title" hasCustomPrompt="1"/>
          </p:nvPr>
        </p:nvSpPr>
        <p:spPr>
          <a:xfrm>
            <a:off x="1303693" y="4485737"/>
            <a:ext cx="9584611" cy="712276"/>
          </a:xfrm>
        </p:spPr>
        <p:txBody>
          <a:bodyPr>
            <a:normAutofit/>
          </a:bodyPr>
          <a:lstStyle>
            <a:lvl1pPr algn="ctr">
              <a:defRPr sz="4400">
                <a:solidFill>
                  <a:schemeClr val="accent1"/>
                </a:solidFill>
              </a:defRPr>
            </a:lvl1pPr>
          </a:lstStyle>
          <a:p>
            <a:r>
              <a:rPr lang="fi-FI" dirty="0"/>
              <a:t>RATAPALVELUT</a:t>
            </a:r>
          </a:p>
        </p:txBody>
      </p:sp>
      <p:sp>
        <p:nvSpPr>
          <p:cNvPr id="5" name="Kuvan paikkamerkki 2">
            <a:extLst>
              <a:ext uri="{FF2B5EF4-FFF2-40B4-BE49-F238E27FC236}">
                <a16:creationId xmlns:a16="http://schemas.microsoft.com/office/drawing/2014/main" id="{8B95AD28-397A-5746-AA4D-2DE1F403BA1B}"/>
              </a:ext>
            </a:extLst>
          </p:cNvPr>
          <p:cNvSpPr>
            <a:spLocks noGrp="1"/>
          </p:cNvSpPr>
          <p:nvPr>
            <p:ph type="pic" sz="quarter" idx="20"/>
          </p:nvPr>
        </p:nvSpPr>
        <p:spPr>
          <a:xfrm>
            <a:off x="0" y="1"/>
            <a:ext cx="12192000" cy="3987208"/>
          </a:xfrm>
        </p:spPr>
        <p:txBody>
          <a:bodyPr/>
          <a:lstStyle/>
          <a:p>
            <a:r>
              <a:rPr lang="en-US"/>
              <a:t>Click icon to add picture</a:t>
            </a:r>
            <a:endParaRPr lang="fi-FI" dirty="0"/>
          </a:p>
        </p:txBody>
      </p:sp>
      <p:pic>
        <p:nvPicPr>
          <p:cNvPr id="6" name="Kuva 5" descr="Kuva, joka sisältää kohteen teksti, kello&#10;&#10;Kuvaus luotu automaattisesti">
            <a:extLst>
              <a:ext uri="{FF2B5EF4-FFF2-40B4-BE49-F238E27FC236}">
                <a16:creationId xmlns:a16="http://schemas.microsoft.com/office/drawing/2014/main" id="{A735744C-06E7-468D-A9C5-8076F1ECE900}"/>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1923869110"/>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Maa- ja kalliopalvelut">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3083B8E-C8F3-8F40-8BBA-AECA9893B062}"/>
              </a:ext>
            </a:extLst>
          </p:cNvPr>
          <p:cNvSpPr>
            <a:spLocks noGrp="1"/>
          </p:cNvSpPr>
          <p:nvPr>
            <p:ph type="body" sz="quarter" idx="18" hasCustomPrompt="1"/>
          </p:nvPr>
        </p:nvSpPr>
        <p:spPr>
          <a:xfrm>
            <a:off x="2288732" y="5219288"/>
            <a:ext cx="7614535" cy="605367"/>
          </a:xfrm>
        </p:spPr>
        <p:txBody>
          <a:bodyPr>
            <a:noAutofit/>
          </a:bodyPr>
          <a:lstStyle>
            <a:lvl1pPr marL="0" indent="0" algn="ctr">
              <a:lnSpc>
                <a:spcPct val="80000"/>
              </a:lnSpc>
              <a:buNone/>
              <a:defRPr sz="28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dirty="0"/>
              <a:t>Muokkaa tekstiä</a:t>
            </a:r>
          </a:p>
        </p:txBody>
      </p:sp>
      <p:sp>
        <p:nvSpPr>
          <p:cNvPr id="2" name="Otsikko 1">
            <a:extLst>
              <a:ext uri="{FF2B5EF4-FFF2-40B4-BE49-F238E27FC236}">
                <a16:creationId xmlns:a16="http://schemas.microsoft.com/office/drawing/2014/main" id="{C9BAD7AB-354C-6E4D-B492-4D290DF3E628}"/>
              </a:ext>
            </a:extLst>
          </p:cNvPr>
          <p:cNvSpPr>
            <a:spLocks noGrp="1"/>
          </p:cNvSpPr>
          <p:nvPr>
            <p:ph type="title" hasCustomPrompt="1"/>
          </p:nvPr>
        </p:nvSpPr>
        <p:spPr>
          <a:xfrm>
            <a:off x="1303693" y="4485737"/>
            <a:ext cx="9584611" cy="712276"/>
          </a:xfrm>
        </p:spPr>
        <p:txBody>
          <a:bodyPr>
            <a:normAutofit/>
          </a:bodyPr>
          <a:lstStyle>
            <a:lvl1pPr algn="ctr">
              <a:defRPr sz="4400">
                <a:solidFill>
                  <a:schemeClr val="accent1"/>
                </a:solidFill>
              </a:defRPr>
            </a:lvl1pPr>
          </a:lstStyle>
          <a:p>
            <a:r>
              <a:rPr lang="fi-FI" dirty="0"/>
              <a:t>MAA- JA KALLIOPALVELUT</a:t>
            </a:r>
          </a:p>
        </p:txBody>
      </p:sp>
      <p:sp>
        <p:nvSpPr>
          <p:cNvPr id="5" name="Kuvan paikkamerkki 2">
            <a:extLst>
              <a:ext uri="{FF2B5EF4-FFF2-40B4-BE49-F238E27FC236}">
                <a16:creationId xmlns:a16="http://schemas.microsoft.com/office/drawing/2014/main" id="{8B95AD28-397A-5746-AA4D-2DE1F403BA1B}"/>
              </a:ext>
            </a:extLst>
          </p:cNvPr>
          <p:cNvSpPr>
            <a:spLocks noGrp="1"/>
          </p:cNvSpPr>
          <p:nvPr>
            <p:ph type="pic" sz="quarter" idx="20"/>
          </p:nvPr>
        </p:nvSpPr>
        <p:spPr>
          <a:xfrm>
            <a:off x="0" y="1"/>
            <a:ext cx="12192000" cy="3987208"/>
          </a:xfrm>
        </p:spPr>
        <p:txBody>
          <a:bodyPr/>
          <a:lstStyle/>
          <a:p>
            <a:r>
              <a:rPr lang="en-US"/>
              <a:t>Click icon to add picture</a:t>
            </a:r>
            <a:endParaRPr lang="fi-FI" dirty="0"/>
          </a:p>
        </p:txBody>
      </p:sp>
      <p:pic>
        <p:nvPicPr>
          <p:cNvPr id="6" name="Kuva 5" descr="Kuva, joka sisältää kohteen teksti, kello&#10;&#10;Kuvaus luotu automaattisesti">
            <a:extLst>
              <a:ext uri="{FF2B5EF4-FFF2-40B4-BE49-F238E27FC236}">
                <a16:creationId xmlns:a16="http://schemas.microsoft.com/office/drawing/2014/main" id="{7C93CFBD-1A71-44B1-92C3-1556A2119426}"/>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273145239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Rakennustekniset palvelut">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3083B8E-C8F3-8F40-8BBA-AECA9893B062}"/>
              </a:ext>
            </a:extLst>
          </p:cNvPr>
          <p:cNvSpPr>
            <a:spLocks noGrp="1"/>
          </p:cNvSpPr>
          <p:nvPr>
            <p:ph type="body" sz="quarter" idx="18" hasCustomPrompt="1"/>
          </p:nvPr>
        </p:nvSpPr>
        <p:spPr>
          <a:xfrm>
            <a:off x="2288732" y="5219288"/>
            <a:ext cx="7614535" cy="605367"/>
          </a:xfrm>
        </p:spPr>
        <p:txBody>
          <a:bodyPr>
            <a:noAutofit/>
          </a:bodyPr>
          <a:lstStyle>
            <a:lvl1pPr marL="0" indent="0" algn="ctr">
              <a:lnSpc>
                <a:spcPct val="80000"/>
              </a:lnSpc>
              <a:buNone/>
              <a:defRPr sz="28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dirty="0"/>
              <a:t>Muokkaa tekstiä</a:t>
            </a:r>
          </a:p>
        </p:txBody>
      </p:sp>
      <p:sp>
        <p:nvSpPr>
          <p:cNvPr id="2" name="Otsikko 1">
            <a:extLst>
              <a:ext uri="{FF2B5EF4-FFF2-40B4-BE49-F238E27FC236}">
                <a16:creationId xmlns:a16="http://schemas.microsoft.com/office/drawing/2014/main" id="{C9BAD7AB-354C-6E4D-B492-4D290DF3E628}"/>
              </a:ext>
            </a:extLst>
          </p:cNvPr>
          <p:cNvSpPr>
            <a:spLocks noGrp="1"/>
          </p:cNvSpPr>
          <p:nvPr>
            <p:ph type="title" hasCustomPrompt="1"/>
          </p:nvPr>
        </p:nvSpPr>
        <p:spPr>
          <a:xfrm>
            <a:off x="1303693" y="4485737"/>
            <a:ext cx="9584611" cy="712276"/>
          </a:xfrm>
        </p:spPr>
        <p:txBody>
          <a:bodyPr>
            <a:normAutofit/>
          </a:bodyPr>
          <a:lstStyle>
            <a:lvl1pPr algn="ctr">
              <a:defRPr sz="4400">
                <a:solidFill>
                  <a:schemeClr val="accent1"/>
                </a:solidFill>
              </a:defRPr>
            </a:lvl1pPr>
          </a:lstStyle>
          <a:p>
            <a:r>
              <a:rPr lang="fi-FI" dirty="0"/>
              <a:t>RAKENNUSTEKNISET PALVELUT</a:t>
            </a:r>
          </a:p>
        </p:txBody>
      </p:sp>
      <p:sp>
        <p:nvSpPr>
          <p:cNvPr id="5" name="Kuvan paikkamerkki 2">
            <a:extLst>
              <a:ext uri="{FF2B5EF4-FFF2-40B4-BE49-F238E27FC236}">
                <a16:creationId xmlns:a16="http://schemas.microsoft.com/office/drawing/2014/main" id="{8B95AD28-397A-5746-AA4D-2DE1F403BA1B}"/>
              </a:ext>
            </a:extLst>
          </p:cNvPr>
          <p:cNvSpPr>
            <a:spLocks noGrp="1"/>
          </p:cNvSpPr>
          <p:nvPr>
            <p:ph type="pic" sz="quarter" idx="20"/>
          </p:nvPr>
        </p:nvSpPr>
        <p:spPr>
          <a:xfrm>
            <a:off x="0" y="1"/>
            <a:ext cx="12192000" cy="3987208"/>
          </a:xfrm>
        </p:spPr>
        <p:txBody>
          <a:bodyPr/>
          <a:lstStyle/>
          <a:p>
            <a:r>
              <a:rPr lang="en-US"/>
              <a:t>Click icon to add picture</a:t>
            </a:r>
            <a:endParaRPr lang="fi-FI" dirty="0"/>
          </a:p>
        </p:txBody>
      </p:sp>
      <p:pic>
        <p:nvPicPr>
          <p:cNvPr id="6" name="Kuva 5" descr="Kuva, joka sisältää kohteen teksti, kello&#10;&#10;Kuvaus luotu automaattisesti">
            <a:extLst>
              <a:ext uri="{FF2B5EF4-FFF2-40B4-BE49-F238E27FC236}">
                <a16:creationId xmlns:a16="http://schemas.microsoft.com/office/drawing/2014/main" id="{2FE46983-2A4C-43AD-BC53-0DF7EA69004D}"/>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1088651291"/>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upunkikehitys ja asiantuntijapalvelut">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3083B8E-C8F3-8F40-8BBA-AECA9893B062}"/>
              </a:ext>
            </a:extLst>
          </p:cNvPr>
          <p:cNvSpPr>
            <a:spLocks noGrp="1"/>
          </p:cNvSpPr>
          <p:nvPr>
            <p:ph type="body" sz="quarter" idx="18" hasCustomPrompt="1"/>
          </p:nvPr>
        </p:nvSpPr>
        <p:spPr>
          <a:xfrm>
            <a:off x="2444145" y="5645147"/>
            <a:ext cx="7303706" cy="498526"/>
          </a:xfrm>
        </p:spPr>
        <p:txBody>
          <a:bodyPr>
            <a:noAutofit/>
          </a:bodyPr>
          <a:lstStyle>
            <a:lvl1pPr marL="0" indent="0" algn="ctr">
              <a:lnSpc>
                <a:spcPct val="80000"/>
              </a:lnSpc>
              <a:buNone/>
              <a:defRPr sz="2800" b="1">
                <a:solidFill>
                  <a:schemeClr val="accent1"/>
                </a:solidFill>
              </a:defRPr>
            </a:lvl1pPr>
            <a:lvl2pPr marL="239177" indent="0">
              <a:buNone/>
              <a:defRPr/>
            </a:lvl2pPr>
            <a:lvl3pPr marL="474121" indent="0">
              <a:buNone/>
              <a:defRPr/>
            </a:lvl3pPr>
            <a:lvl4pPr marL="601118" indent="0">
              <a:buNone/>
              <a:defRPr/>
            </a:lvl4pPr>
            <a:lvl5pPr marL="719649" indent="0">
              <a:buNone/>
              <a:defRPr/>
            </a:lvl5pPr>
          </a:lstStyle>
          <a:p>
            <a:pPr lvl="0"/>
            <a:r>
              <a:rPr lang="fi-FI" dirty="0"/>
              <a:t>Muokkaa tekstiä</a:t>
            </a:r>
          </a:p>
        </p:txBody>
      </p:sp>
      <p:sp>
        <p:nvSpPr>
          <p:cNvPr id="2" name="Otsikko 1">
            <a:extLst>
              <a:ext uri="{FF2B5EF4-FFF2-40B4-BE49-F238E27FC236}">
                <a16:creationId xmlns:a16="http://schemas.microsoft.com/office/drawing/2014/main" id="{C9BAD7AB-354C-6E4D-B492-4D290DF3E628}"/>
              </a:ext>
            </a:extLst>
          </p:cNvPr>
          <p:cNvSpPr>
            <a:spLocks noGrp="1"/>
          </p:cNvSpPr>
          <p:nvPr>
            <p:ph type="title" hasCustomPrompt="1"/>
          </p:nvPr>
        </p:nvSpPr>
        <p:spPr>
          <a:xfrm>
            <a:off x="1303693" y="4485736"/>
            <a:ext cx="9584611" cy="1159411"/>
          </a:xfrm>
        </p:spPr>
        <p:txBody>
          <a:bodyPr>
            <a:normAutofit/>
          </a:bodyPr>
          <a:lstStyle>
            <a:lvl1pPr algn="ctr">
              <a:defRPr sz="4400">
                <a:solidFill>
                  <a:schemeClr val="accent1"/>
                </a:solidFill>
              </a:defRPr>
            </a:lvl1pPr>
          </a:lstStyle>
          <a:p>
            <a:r>
              <a:rPr lang="fi-FI" dirty="0"/>
              <a:t>KAUPUNKIKEHITYS JA ASIANTUNTIJAPALVELUT</a:t>
            </a:r>
          </a:p>
        </p:txBody>
      </p:sp>
      <p:sp>
        <p:nvSpPr>
          <p:cNvPr id="5" name="Kuvan paikkamerkki 2">
            <a:extLst>
              <a:ext uri="{FF2B5EF4-FFF2-40B4-BE49-F238E27FC236}">
                <a16:creationId xmlns:a16="http://schemas.microsoft.com/office/drawing/2014/main" id="{8B95AD28-397A-5746-AA4D-2DE1F403BA1B}"/>
              </a:ext>
            </a:extLst>
          </p:cNvPr>
          <p:cNvSpPr>
            <a:spLocks noGrp="1"/>
          </p:cNvSpPr>
          <p:nvPr>
            <p:ph type="pic" sz="quarter" idx="20"/>
          </p:nvPr>
        </p:nvSpPr>
        <p:spPr>
          <a:xfrm>
            <a:off x="0" y="1"/>
            <a:ext cx="12192000" cy="3987208"/>
          </a:xfrm>
        </p:spPr>
        <p:txBody>
          <a:bodyPr/>
          <a:lstStyle/>
          <a:p>
            <a:r>
              <a:rPr lang="en-US"/>
              <a:t>Click icon to add picture</a:t>
            </a:r>
            <a:endParaRPr lang="fi-FI" dirty="0"/>
          </a:p>
        </p:txBody>
      </p:sp>
      <p:pic>
        <p:nvPicPr>
          <p:cNvPr id="6" name="Kuva 5" descr="Kuva, joka sisältää kohteen teksti, kello&#10;&#10;Kuvaus luotu automaattisesti">
            <a:extLst>
              <a:ext uri="{FF2B5EF4-FFF2-40B4-BE49-F238E27FC236}">
                <a16:creationId xmlns:a16="http://schemas.microsoft.com/office/drawing/2014/main" id="{80B5CD2F-683C-4DAB-ABE7-38B5D7D8DCC4}"/>
              </a:ext>
            </a:extLst>
          </p:cNvPr>
          <p:cNvPicPr>
            <a:picLocks noChangeAspect="1"/>
          </p:cNvPicPr>
          <p:nvPr userDrawn="1"/>
        </p:nvPicPr>
        <p:blipFill>
          <a:blip r:embed="rId2"/>
          <a:stretch>
            <a:fillRect/>
          </a:stretch>
        </p:blipFill>
        <p:spPr>
          <a:xfrm>
            <a:off x="10089751" y="6139935"/>
            <a:ext cx="1782003" cy="457339"/>
          </a:xfrm>
          <a:prstGeom prst="rect">
            <a:avLst/>
          </a:prstGeom>
        </p:spPr>
      </p:pic>
    </p:spTree>
    <p:extLst>
      <p:ext uri="{BB962C8B-B14F-4D97-AF65-F5344CB8AC3E}">
        <p14:creationId xmlns:p14="http://schemas.microsoft.com/office/powerpoint/2010/main" val="19566240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tusivu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53A2A2-81F2-0649-84CC-941F42BDBD53}"/>
              </a:ext>
            </a:extLst>
          </p:cNvPr>
          <p:cNvSpPr/>
          <p:nvPr userDrawn="1"/>
        </p:nvSpPr>
        <p:spPr>
          <a:xfrm>
            <a:off x="0" y="3987208"/>
            <a:ext cx="12192000" cy="28707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b="0" i="0" dirty="0" err="1">
              <a:solidFill>
                <a:schemeClr val="bg1"/>
              </a:solidFill>
              <a:latin typeface="Open Sans" panose="020B0606030504020204" pitchFamily="34" charset="0"/>
              <a:ea typeface="Muli" charset="0"/>
              <a:cs typeface="Muli" charset="0"/>
            </a:endParaRPr>
          </a:p>
        </p:txBody>
      </p:sp>
      <p:sp>
        <p:nvSpPr>
          <p:cNvPr id="3" name="Kuvan paikkamerkki 2">
            <a:extLst>
              <a:ext uri="{FF2B5EF4-FFF2-40B4-BE49-F238E27FC236}">
                <a16:creationId xmlns:a16="http://schemas.microsoft.com/office/drawing/2014/main" id="{B5EF8E16-E56D-3F4E-B595-D4C171F0C62A}"/>
              </a:ext>
            </a:extLst>
          </p:cNvPr>
          <p:cNvSpPr>
            <a:spLocks noGrp="1"/>
          </p:cNvSpPr>
          <p:nvPr>
            <p:ph type="pic" sz="quarter" idx="20"/>
          </p:nvPr>
        </p:nvSpPr>
        <p:spPr>
          <a:xfrm>
            <a:off x="0" y="1"/>
            <a:ext cx="12192000" cy="3987208"/>
          </a:xfrm>
        </p:spPr>
        <p:txBody>
          <a:bodyPr/>
          <a:lstStyle/>
          <a:p>
            <a:r>
              <a:rPr lang="en-US"/>
              <a:t>Click icon to add picture</a:t>
            </a:r>
            <a:endParaRPr lang="fi-FI" dirty="0"/>
          </a:p>
        </p:txBody>
      </p:sp>
      <p:sp>
        <p:nvSpPr>
          <p:cNvPr id="4" name="Otsikko 3">
            <a:extLst>
              <a:ext uri="{FF2B5EF4-FFF2-40B4-BE49-F238E27FC236}">
                <a16:creationId xmlns:a16="http://schemas.microsoft.com/office/drawing/2014/main" id="{D49A037E-3B07-844F-9D1E-B1AF7AFFD312}"/>
              </a:ext>
            </a:extLst>
          </p:cNvPr>
          <p:cNvSpPr>
            <a:spLocks noGrp="1"/>
          </p:cNvSpPr>
          <p:nvPr>
            <p:ph type="title" hasCustomPrompt="1"/>
          </p:nvPr>
        </p:nvSpPr>
        <p:spPr>
          <a:xfrm>
            <a:off x="1869333" y="4514584"/>
            <a:ext cx="8453334" cy="1280288"/>
          </a:xfrm>
        </p:spPr>
        <p:txBody>
          <a:bodyPr>
            <a:noAutofit/>
          </a:bodyPr>
          <a:lstStyle>
            <a:lvl1pPr algn="ctr">
              <a:defRPr sz="5000">
                <a:solidFill>
                  <a:schemeClr val="bg1"/>
                </a:solidFill>
              </a:defRPr>
            </a:lvl1pPr>
          </a:lstStyle>
          <a:p>
            <a:r>
              <a:rPr lang="fi-FI" dirty="0"/>
              <a:t>MUOKKAA TEKSTIÄ</a:t>
            </a:r>
          </a:p>
        </p:txBody>
      </p:sp>
      <p:pic>
        <p:nvPicPr>
          <p:cNvPr id="6" name="Kuva 5" descr="Kuva, joka sisältää kohteen teksti, clipart-kuva&#10;&#10;Kuvaus luotu automaattisesti">
            <a:extLst>
              <a:ext uri="{FF2B5EF4-FFF2-40B4-BE49-F238E27FC236}">
                <a16:creationId xmlns:a16="http://schemas.microsoft.com/office/drawing/2014/main" id="{C8158206-DB3D-4A42-9708-A8984DCE24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90028" y="6140529"/>
            <a:ext cx="1782003" cy="457340"/>
          </a:xfrm>
          <a:prstGeom prst="rect">
            <a:avLst/>
          </a:prstGeom>
        </p:spPr>
      </p:pic>
    </p:spTree>
    <p:extLst>
      <p:ext uri="{BB962C8B-B14F-4D97-AF65-F5344CB8AC3E}">
        <p14:creationId xmlns:p14="http://schemas.microsoft.com/office/powerpoint/2010/main" val="29086501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6533" y="771988"/>
            <a:ext cx="10955867" cy="97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000" tIns="46800" rIns="108000" bIns="45720" numCol="1" anchor="t" anchorCtr="0" compatLnSpc="1">
            <a:prstTxWarp prst="textNoShape">
              <a:avLst/>
            </a:prstTxWarp>
            <a:normAutofit/>
          </a:bodyPr>
          <a:lstStyle/>
          <a:p>
            <a:pPr lvl="0"/>
            <a:r>
              <a:rPr lang="en-US" noProof="0" dirty="0"/>
              <a:t>MUOKKAA TEKSTIÄ</a:t>
            </a:r>
          </a:p>
        </p:txBody>
      </p:sp>
      <p:sp>
        <p:nvSpPr>
          <p:cNvPr id="1032" name="Text Placeholder 9"/>
          <p:cNvSpPr>
            <a:spLocks noGrp="1"/>
          </p:cNvSpPr>
          <p:nvPr>
            <p:ph type="body" idx="1"/>
          </p:nvPr>
        </p:nvSpPr>
        <p:spPr bwMode="auto">
          <a:xfrm>
            <a:off x="626536" y="1839886"/>
            <a:ext cx="10955865" cy="403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noProof="0" dirty="0" err="1"/>
              <a:t>Muokkaa</a:t>
            </a:r>
            <a:r>
              <a:rPr lang="en-US" noProof="0" dirty="0"/>
              <a:t> </a:t>
            </a:r>
            <a:r>
              <a:rPr lang="en-US" noProof="0" dirty="0" err="1"/>
              <a:t>tekstiä</a:t>
            </a:r>
            <a:endParaRPr lang="en-US" noProof="0" dirty="0"/>
          </a:p>
          <a:p>
            <a:pPr lvl="1"/>
            <a:r>
              <a:rPr lang="en-US" noProof="0" dirty="0" err="1"/>
              <a:t>Toinen</a:t>
            </a:r>
            <a:r>
              <a:rPr lang="en-US" noProof="0" dirty="0"/>
              <a:t> </a:t>
            </a:r>
            <a:r>
              <a:rPr lang="en-US" noProof="0" dirty="0" err="1"/>
              <a:t>taso</a:t>
            </a:r>
            <a:endParaRPr lang="en-US" noProof="0" dirty="0"/>
          </a:p>
          <a:p>
            <a:pPr lvl="2"/>
            <a:r>
              <a:rPr lang="en-US" noProof="0" dirty="0" err="1"/>
              <a:t>Kolmas</a:t>
            </a:r>
            <a:r>
              <a:rPr lang="en-US" noProof="0" dirty="0"/>
              <a:t> </a:t>
            </a:r>
            <a:r>
              <a:rPr lang="en-US" noProof="0" dirty="0" err="1"/>
              <a:t>taso</a:t>
            </a:r>
            <a:endParaRPr lang="en-US" noProof="0" dirty="0"/>
          </a:p>
          <a:p>
            <a:pPr lvl="3"/>
            <a:r>
              <a:rPr lang="en-US" noProof="0" dirty="0" err="1"/>
              <a:t>Neljäs</a:t>
            </a:r>
            <a:r>
              <a:rPr lang="en-US" noProof="0" dirty="0"/>
              <a:t> </a:t>
            </a:r>
            <a:r>
              <a:rPr lang="en-US" noProof="0" dirty="0" err="1"/>
              <a:t>taso</a:t>
            </a:r>
            <a:endParaRPr lang="en-US" noProof="0" dirty="0"/>
          </a:p>
          <a:p>
            <a:pPr lvl="4"/>
            <a:r>
              <a:rPr lang="en-US" noProof="0" dirty="0" err="1"/>
              <a:t>Viides</a:t>
            </a:r>
            <a:r>
              <a:rPr lang="en-US" noProof="0" dirty="0"/>
              <a:t> </a:t>
            </a:r>
            <a:r>
              <a:rPr lang="en-US" noProof="0" dirty="0" err="1"/>
              <a:t>taso</a:t>
            </a:r>
            <a:endParaRPr lang="en-US" noProof="0" dirty="0"/>
          </a:p>
        </p:txBody>
      </p:sp>
      <p:sp>
        <p:nvSpPr>
          <p:cNvPr id="7" name="Date Placeholder 3">
            <a:extLst>
              <a:ext uri="{FF2B5EF4-FFF2-40B4-BE49-F238E27FC236}">
                <a16:creationId xmlns:a16="http://schemas.microsoft.com/office/drawing/2014/main" id="{644FAEB9-F95B-004E-9957-C7DCFA7CACD4}"/>
              </a:ext>
            </a:extLst>
          </p:cNvPr>
          <p:cNvSpPr txBox="1">
            <a:spLocks/>
          </p:cNvSpPr>
          <p:nvPr userDrawn="1"/>
        </p:nvSpPr>
        <p:spPr>
          <a:xfrm>
            <a:off x="452912" y="6551657"/>
            <a:ext cx="744937" cy="144533"/>
          </a:xfrm>
          <a:prstGeom prst="rect">
            <a:avLst/>
          </a:prstGeom>
        </p:spPr>
        <p:txBody>
          <a:bodyPr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defRPr/>
            </a:pPr>
            <a:r>
              <a:rPr lang="en-US" sz="900" b="0" i="0" dirty="0">
                <a:solidFill>
                  <a:schemeClr val="accent3"/>
                </a:solidFill>
                <a:latin typeface="Open Sans" panose="020B0606030504020204" pitchFamily="34" charset="0"/>
                <a:cs typeface="Calibri Light"/>
              </a:rPr>
              <a:t>© </a:t>
            </a:r>
            <a:r>
              <a:rPr lang="en-US" sz="900" b="0" i="0" dirty="0" err="1">
                <a:solidFill>
                  <a:schemeClr val="accent3"/>
                </a:solidFill>
                <a:latin typeface="Open Sans" panose="020B0606030504020204" pitchFamily="34" charset="0"/>
                <a:cs typeface="Calibri Light"/>
              </a:rPr>
              <a:t>Destia</a:t>
            </a:r>
            <a:endParaRPr lang="en-US" sz="900" b="0" i="0" dirty="0">
              <a:solidFill>
                <a:schemeClr val="accent3"/>
              </a:solidFill>
              <a:latin typeface="Open Sans" panose="020B0606030504020204" pitchFamily="34" charset="0"/>
              <a:cs typeface="Calibri Light"/>
            </a:endParaRPr>
          </a:p>
        </p:txBody>
      </p:sp>
      <p:sp>
        <p:nvSpPr>
          <p:cNvPr id="8" name="Shape 8">
            <a:extLst>
              <a:ext uri="{FF2B5EF4-FFF2-40B4-BE49-F238E27FC236}">
                <a16:creationId xmlns:a16="http://schemas.microsoft.com/office/drawing/2014/main" id="{5E8AEC27-F925-4516-AC6F-51D618A51BB1}"/>
              </a:ext>
            </a:extLst>
          </p:cNvPr>
          <p:cNvSpPr txBox="1">
            <a:spLocks/>
          </p:cNvSpPr>
          <p:nvPr userDrawn="1"/>
        </p:nvSpPr>
        <p:spPr>
          <a:xfrm>
            <a:off x="201952" y="6505181"/>
            <a:ext cx="501921" cy="199216"/>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spcBef>
                <a:spcPts val="0"/>
              </a:spcBef>
              <a:spcAft>
                <a:spcPts val="0"/>
              </a:spcAft>
            </a:pPr>
            <a:fld id="{86CB4B4D-7CA3-9044-876B-883B54F8677D}" type="slidenum">
              <a:rPr lang="en-GB" sz="900" b="0" i="0" smtClean="0">
                <a:solidFill>
                  <a:schemeClr val="accent3"/>
                </a:solidFill>
                <a:latin typeface="Open Sans" panose="020B0606030504020204" pitchFamily="34" charset="0"/>
                <a:ea typeface="Open Sans" panose="020B0606030504020204" pitchFamily="34" charset="0"/>
                <a:cs typeface="Open Sans" panose="020B0606030504020204" pitchFamily="34" charset="0"/>
              </a:rPr>
              <a:pPr algn="l" fontAlgn="auto">
                <a:spcBef>
                  <a:spcPts val="0"/>
                </a:spcBef>
                <a:spcAft>
                  <a:spcPts val="0"/>
                </a:spcAft>
              </a:pPr>
              <a:t>‹#›</a:t>
            </a:fld>
            <a:endParaRPr lang="en-GB" sz="1200" b="0" i="0"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Date Placeholder 2">
            <a:extLst>
              <a:ext uri="{FF2B5EF4-FFF2-40B4-BE49-F238E27FC236}">
                <a16:creationId xmlns:a16="http://schemas.microsoft.com/office/drawing/2014/main" id="{A2C8DB1B-EF18-6547-AB08-192A49423821}"/>
              </a:ext>
            </a:extLst>
          </p:cNvPr>
          <p:cNvSpPr>
            <a:spLocks noGrp="1"/>
          </p:cNvSpPr>
          <p:nvPr>
            <p:ph type="dt" sz="half" idx="2"/>
          </p:nvPr>
        </p:nvSpPr>
        <p:spPr>
          <a:xfrm>
            <a:off x="1298279" y="6551658"/>
            <a:ext cx="3301999" cy="144532"/>
          </a:xfrm>
          <a:prstGeom prst="rect">
            <a:avLst/>
          </a:prstGeom>
        </p:spPr>
        <p:txBody>
          <a:bodyPr vert="horz" lIns="91440" tIns="45720" rIns="91440" bIns="45720" rtlCol="0" anchor="ctr"/>
          <a:lstStyle>
            <a:lvl1pPr algn="l">
              <a:defRPr sz="900" b="0" i="0">
                <a:solidFill>
                  <a:schemeClr val="accent3"/>
                </a:solidFill>
                <a:latin typeface="Open Sans" panose="020B0606030504020204" pitchFamily="34" charset="0"/>
              </a:defRPr>
            </a:lvl1pPr>
          </a:lstStyle>
          <a:p>
            <a:fld id="{6768E0A5-008C-F34B-AD25-9D7FBA9DB50F}" type="datetime1">
              <a:rPr lang="fi-FI" smtClean="0"/>
              <a:pPr/>
              <a:t>14.10.2022</a:t>
            </a:fld>
            <a:endParaRPr lang="fi-FI" dirty="0"/>
          </a:p>
        </p:txBody>
      </p:sp>
      <p:sp>
        <p:nvSpPr>
          <p:cNvPr id="2" name="Alatunnisteen paikkamerkki 1">
            <a:extLst>
              <a:ext uri="{FF2B5EF4-FFF2-40B4-BE49-F238E27FC236}">
                <a16:creationId xmlns:a16="http://schemas.microsoft.com/office/drawing/2014/main" id="{7F0A93CB-10E1-244A-8DB5-655EBFA052C5}"/>
              </a:ext>
            </a:extLst>
          </p:cNvPr>
          <p:cNvSpPr>
            <a:spLocks noGrp="1"/>
          </p:cNvSpPr>
          <p:nvPr>
            <p:ph type="ftr" sz="quarter" idx="3"/>
          </p:nvPr>
        </p:nvSpPr>
        <p:spPr>
          <a:xfrm>
            <a:off x="4608743" y="6551657"/>
            <a:ext cx="2991446" cy="144532"/>
          </a:xfrm>
          <a:prstGeom prst="rect">
            <a:avLst/>
          </a:prstGeom>
        </p:spPr>
        <p:txBody>
          <a:bodyPr vert="horz" lIns="91440" tIns="45720" rIns="91440" bIns="45720" rtlCol="0" anchor="ctr"/>
          <a:lstStyle>
            <a:lvl1pPr algn="ctr">
              <a:defRPr sz="900" b="0" i="0">
                <a:solidFill>
                  <a:schemeClr val="accent3"/>
                </a:solidFill>
                <a:latin typeface="Open Sans" panose="020B0606030504020204" pitchFamily="34" charset="0"/>
              </a:defRPr>
            </a:lvl1pPr>
          </a:lstStyle>
          <a:p>
            <a:endParaRPr lang="fi-FI" dirty="0"/>
          </a:p>
        </p:txBody>
      </p:sp>
    </p:spTree>
    <p:extLst>
      <p:ext uri="{BB962C8B-B14F-4D97-AF65-F5344CB8AC3E}">
        <p14:creationId xmlns:p14="http://schemas.microsoft.com/office/powerpoint/2010/main" val="579025192"/>
      </p:ext>
    </p:extLst>
  </p:cSld>
  <p:clrMap bg1="lt1" tx1="dk1" bg2="lt2" tx2="dk2" accent1="accent1" accent2="accent2" accent3="accent3" accent4="accent4" accent5="accent5" accent6="accent6" hlink="hlink" folHlink="folHlink"/>
  <p:sldLayoutIdLst>
    <p:sldLayoutId id="2147484019" r:id="rId1"/>
    <p:sldLayoutId id="2147484058" r:id="rId2"/>
    <p:sldLayoutId id="2147484077" r:id="rId3"/>
    <p:sldLayoutId id="2147484078" r:id="rId4"/>
    <p:sldLayoutId id="2147484079" r:id="rId5"/>
    <p:sldLayoutId id="2147484080" r:id="rId6"/>
    <p:sldLayoutId id="2147484081" r:id="rId7"/>
    <p:sldLayoutId id="2147484083" r:id="rId8"/>
    <p:sldLayoutId id="2147484021" r:id="rId9"/>
    <p:sldLayoutId id="2147484022" r:id="rId10"/>
    <p:sldLayoutId id="2147484024" r:id="rId11"/>
    <p:sldLayoutId id="2147484046" r:id="rId12"/>
    <p:sldLayoutId id="2147484025" r:id="rId13"/>
    <p:sldLayoutId id="2147484026" r:id="rId14"/>
    <p:sldLayoutId id="2147484027" r:id="rId15"/>
    <p:sldLayoutId id="2147484030"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043" r:id="rId26"/>
    <p:sldLayoutId id="2147484066" r:id="rId27"/>
    <p:sldLayoutId id="2147484067" r:id="rId28"/>
    <p:sldLayoutId id="2147484044" r:id="rId29"/>
    <p:sldLayoutId id="2147484045" r:id="rId30"/>
    <p:sldLayoutId id="2147484068" r:id="rId31"/>
    <p:sldLayoutId id="2147484047" r:id="rId32"/>
    <p:sldLayoutId id="2147484069" r:id="rId33"/>
    <p:sldLayoutId id="2147484070" r:id="rId34"/>
    <p:sldLayoutId id="2147484071" r:id="rId35"/>
    <p:sldLayoutId id="2147484072" r:id="rId36"/>
    <p:sldLayoutId id="2147484073" r:id="rId37"/>
    <p:sldLayoutId id="2147484074" r:id="rId38"/>
    <p:sldLayoutId id="2147484075" r:id="rId39"/>
    <p:sldLayoutId id="2147484076" r:id="rId40"/>
    <p:sldLayoutId id="2147484057" r:id="rId41"/>
    <p:sldLayoutId id="2147484082" r:id="rId42"/>
    <p:sldLayoutId id="2147484085" r:id="rId43"/>
  </p:sldLayoutIdLst>
  <p:transition spd="slow"/>
  <p:hf sldNum="0" hdr="0"/>
  <p:txStyles>
    <p:titleStyle>
      <a:lvl1pPr algn="l" defTabSz="609585" rtl="0" eaLnBrk="1" fontAlgn="base" hangingPunct="1">
        <a:lnSpc>
          <a:spcPct val="80000"/>
        </a:lnSpc>
        <a:spcBef>
          <a:spcPct val="0"/>
        </a:spcBef>
        <a:spcAft>
          <a:spcPct val="0"/>
        </a:spcAft>
        <a:defRPr sz="3200" b="1" i="0" kern="1200">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2pPr>
      <a:lvl3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3pPr>
      <a:lvl4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4pPr>
      <a:lvl5pPr algn="l" defTabSz="609585" rtl="0" eaLnBrk="1" fontAlgn="base" hangingPunct="1">
        <a:spcBef>
          <a:spcPct val="0"/>
        </a:spcBef>
        <a:spcAft>
          <a:spcPct val="0"/>
        </a:spcAft>
        <a:defRPr sz="2933">
          <a:solidFill>
            <a:schemeClr val="tx1"/>
          </a:solidFill>
          <a:latin typeface="FS Emeric Book" charset="0"/>
          <a:ea typeface="ＭＳ Ｐゴシック" charset="0"/>
          <a:cs typeface="FS Emeric Book" pitchFamily="50" charset="0"/>
        </a:defRPr>
      </a:lvl5pPr>
      <a:lvl6pPr marL="609585"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2667">
          <a:solidFill>
            <a:srgbClr val="444544"/>
          </a:solidFill>
          <a:latin typeface="Arial" charset="0"/>
          <a:ea typeface="ＭＳ Ｐゴシック" charset="0"/>
          <a:cs typeface="ＭＳ Ｐゴシック" charset="0"/>
        </a:defRPr>
      </a:lvl9pPr>
    </p:titleStyle>
    <p:bodyStyle>
      <a:lvl1pPr marL="237061" indent="-237061" algn="l" defTabSz="609585" rtl="0" eaLnBrk="1" fontAlgn="base" hangingPunct="1">
        <a:lnSpc>
          <a:spcPct val="100000"/>
        </a:lnSpc>
        <a:spcBef>
          <a:spcPts val="267"/>
        </a:spcBef>
        <a:spcAft>
          <a:spcPts val="267"/>
        </a:spcAft>
        <a:buClr>
          <a:schemeClr val="accent1"/>
        </a:buClr>
        <a:buSzPct val="120000"/>
        <a:buFont typeface="Wingdings" pitchFamily="2" charset="2"/>
        <a:buChar char="§"/>
        <a:defRPr sz="1867" b="1" i="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vl2pPr marL="474121" indent="-234945" algn="l" defTabSz="609585" rtl="0" eaLnBrk="1" fontAlgn="base" hangingPunct="1">
        <a:lnSpc>
          <a:spcPct val="100000"/>
        </a:lnSpc>
        <a:spcBef>
          <a:spcPts val="267"/>
        </a:spcBef>
        <a:spcAft>
          <a:spcPts val="267"/>
        </a:spcAft>
        <a:buClr>
          <a:schemeClr val="accent1"/>
        </a:buClr>
        <a:buSzPct val="120000"/>
        <a:buFont typeface="Wingdings" pitchFamily="2" charset="2"/>
        <a:buChar char="§"/>
        <a:tabLst/>
        <a:defRPr sz="1600" b="0" i="0" kern="1200">
          <a:solidFill>
            <a:schemeClr val="accent3"/>
          </a:solidFill>
          <a:latin typeface="Open Sans" panose="020B0606030504020204" pitchFamily="34" charset="0"/>
          <a:ea typeface="ヒラギノ角ゴ Pro W3" charset="0"/>
          <a:cs typeface="Open Sans" panose="020B0606030504020204" pitchFamily="34" charset="0"/>
        </a:defRPr>
      </a:lvl2pPr>
      <a:lvl3pPr marL="711182" indent="-237061" algn="l" defTabSz="609585" rtl="0" eaLnBrk="1" fontAlgn="base" hangingPunct="1">
        <a:lnSpc>
          <a:spcPct val="100000"/>
        </a:lnSpc>
        <a:spcBef>
          <a:spcPts val="267"/>
        </a:spcBef>
        <a:spcAft>
          <a:spcPts val="267"/>
        </a:spcAft>
        <a:buClr>
          <a:schemeClr val="accent1"/>
        </a:buClr>
        <a:buSzPct val="120000"/>
        <a:buFont typeface="Wingdings" pitchFamily="2" charset="2"/>
        <a:buChar char="§"/>
        <a:tabLst/>
        <a:defRPr sz="1467" b="0" i="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3pPr>
      <a:lvl4pPr marL="829713" indent="-228594" algn="l" defTabSz="609585" rtl="0" eaLnBrk="1" fontAlgn="base" hangingPunct="1">
        <a:lnSpc>
          <a:spcPct val="100000"/>
        </a:lnSpc>
        <a:spcBef>
          <a:spcPts val="267"/>
        </a:spcBef>
        <a:spcAft>
          <a:spcPts val="267"/>
        </a:spcAft>
        <a:buClr>
          <a:schemeClr val="accent1"/>
        </a:buClr>
        <a:buSzPct val="120000"/>
        <a:buFont typeface="Wingdings" pitchFamily="2" charset="2"/>
        <a:buChar char="§"/>
        <a:tabLst/>
        <a:defRPr sz="1333" b="0" i="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4pPr>
      <a:lvl5pPr marL="1007508" indent="-287859" algn="l" defTabSz="956709" rtl="0" eaLnBrk="1" fontAlgn="base" hangingPunct="1">
        <a:lnSpc>
          <a:spcPct val="100000"/>
        </a:lnSpc>
        <a:spcBef>
          <a:spcPts val="267"/>
        </a:spcBef>
        <a:spcAft>
          <a:spcPts val="267"/>
        </a:spcAft>
        <a:buClr>
          <a:schemeClr val="accent1"/>
        </a:buClr>
        <a:buSzPct val="120000"/>
        <a:buFont typeface="Wingdings" pitchFamily="2" charset="2"/>
        <a:buChar char="§"/>
        <a:tabLst/>
        <a:defRPr sz="1200" b="0" i="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5pPr>
      <a:lvl6pPr marL="3047924" indent="0" algn="l" defTabSz="609585" rtl="0" eaLnBrk="1" latinLnBrk="0" hangingPunct="1">
        <a:spcBef>
          <a:spcPct val="20000"/>
        </a:spcBef>
        <a:buFont typeface="Arial"/>
        <a:buNone/>
        <a:defRPr sz="2000" b="0" i="0" kern="1200">
          <a:solidFill>
            <a:schemeClr val="tx1"/>
          </a:solidFill>
          <a:latin typeface="FS Emeric Light"/>
          <a:ea typeface="+mn-ea"/>
          <a:cs typeface="FS Emeric Light"/>
        </a:defRPr>
      </a:lvl6pPr>
      <a:lvl7pPr marL="3962301" indent="-304792" algn="l" defTabSz="609585" rtl="0" eaLnBrk="1" latinLnBrk="0" hangingPunct="1">
        <a:spcBef>
          <a:spcPct val="20000"/>
        </a:spcBef>
        <a:buFont typeface="Arial"/>
        <a:buChar char="•"/>
        <a:defRPr sz="2000" b="0" i="0" kern="1200">
          <a:solidFill>
            <a:schemeClr val="tx1"/>
          </a:solidFill>
          <a:latin typeface="FS Emeric Light"/>
          <a:ea typeface="+mn-ea"/>
          <a:cs typeface="FS Emeric Light"/>
        </a:defRPr>
      </a:lvl7pPr>
      <a:lvl8pPr marL="4571886" indent="-304792" algn="l" defTabSz="609585" rtl="0" eaLnBrk="1" latinLnBrk="0" hangingPunct="1">
        <a:spcBef>
          <a:spcPct val="20000"/>
        </a:spcBef>
        <a:buFont typeface="Arial"/>
        <a:buChar char="•"/>
        <a:defRPr sz="2000" b="0" i="0" kern="1200">
          <a:solidFill>
            <a:schemeClr val="tx1"/>
          </a:solidFill>
          <a:latin typeface="FS Emeric Light"/>
          <a:ea typeface="+mn-ea"/>
          <a:cs typeface="FS Emeric Light"/>
        </a:defRPr>
      </a:lvl8pPr>
      <a:lvl9pPr marL="5181470" indent="-304792" algn="l" defTabSz="609585" rtl="0" eaLnBrk="1" latinLnBrk="0" hangingPunct="1">
        <a:spcBef>
          <a:spcPct val="20000"/>
        </a:spcBef>
        <a:buFont typeface="Arial"/>
        <a:buChar char="•"/>
        <a:defRPr sz="2667" b="0" i="0" kern="1200">
          <a:solidFill>
            <a:schemeClr val="tx1"/>
          </a:solidFill>
          <a:latin typeface="FS Emeric Light"/>
          <a:ea typeface="+mn-ea"/>
          <a:cs typeface="FS Emeric Light"/>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sv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png"/><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53.sv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56.sv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3.xml"/><Relationship Id="rId5" Type="http://schemas.openxmlformats.org/officeDocument/2006/relationships/image" Target="../media/image1.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7.xml"/><Relationship Id="rId5" Type="http://schemas.openxmlformats.org/officeDocument/2006/relationships/image" Target="../media/image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3.xml"/><Relationship Id="rId5" Type="http://schemas.openxmlformats.org/officeDocument/2006/relationships/image" Target="../media/image1.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png"/><Relationship Id="rId1" Type="http://schemas.openxmlformats.org/officeDocument/2006/relationships/slideLayout" Target="../slideLayouts/slideLayout17.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1.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481DDE-B520-4808-8C69-6A2426CAB0A4}"/>
              </a:ext>
            </a:extLst>
          </p:cNvPr>
          <p:cNvSpPr>
            <a:spLocks noGrp="1"/>
          </p:cNvSpPr>
          <p:nvPr>
            <p:ph type="title"/>
          </p:nvPr>
        </p:nvSpPr>
        <p:spPr>
          <a:xfrm>
            <a:off x="7004423" y="1893524"/>
            <a:ext cx="4790413" cy="2691176"/>
          </a:xfrm>
        </p:spPr>
        <p:txBody>
          <a:bodyPr>
            <a:noAutofit/>
          </a:bodyPr>
          <a:lstStyle/>
          <a:p>
            <a:pPr algn="r">
              <a:lnSpc>
                <a:spcPct val="90000"/>
              </a:lnSpc>
            </a:pPr>
            <a:r>
              <a:rPr lang="fi-FI" sz="4000" dirty="0"/>
              <a:t>SÄHKÖINEN LENTÄMINEN  </a:t>
            </a:r>
            <a:br>
              <a:rPr lang="fi-FI" sz="4000" dirty="0"/>
            </a:br>
            <a:r>
              <a:rPr lang="fi-FI" sz="3200" b="0" dirty="0">
                <a:solidFill>
                  <a:schemeClr val="accent3"/>
                </a:solidFill>
                <a:latin typeface="+mn-lt"/>
              </a:rPr>
              <a:t>utopiaa vai realistinen mahdollisuus Lapin matkailulle?</a:t>
            </a:r>
            <a:endParaRPr lang="fi-FI" sz="4000" b="0" dirty="0">
              <a:solidFill>
                <a:schemeClr val="accent3"/>
              </a:solidFill>
              <a:latin typeface="+mn-lt"/>
            </a:endParaRPr>
          </a:p>
        </p:txBody>
      </p:sp>
      <p:pic>
        <p:nvPicPr>
          <p:cNvPr id="4" name="Picture Placeholder 10">
            <a:extLst>
              <a:ext uri="{FF2B5EF4-FFF2-40B4-BE49-F238E27FC236}">
                <a16:creationId xmlns:a16="http://schemas.microsoft.com/office/drawing/2014/main" id="{F33D0A19-DAEA-44E3-B2E9-C5ED3109FA7D}"/>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0" t="-1075" r="868"/>
          <a:stretch/>
        </p:blipFill>
        <p:spPr>
          <a:xfrm>
            <a:off x="-60960" y="-73891"/>
            <a:ext cx="6512868" cy="6945885"/>
          </a:xfrm>
          <a:custGeom>
            <a:avLst/>
            <a:gdLst>
              <a:gd name="connsiteX0" fmla="*/ 1016020 w 6096000"/>
              <a:gd name="connsiteY0" fmla="*/ 0 h 6858000"/>
              <a:gd name="connsiteX1" fmla="*/ 5079980 w 6096000"/>
              <a:gd name="connsiteY1" fmla="*/ 0 h 6858000"/>
              <a:gd name="connsiteX2" fmla="*/ 6096000 w 6096000"/>
              <a:gd name="connsiteY2" fmla="*/ 1016020 h 6858000"/>
              <a:gd name="connsiteX3" fmla="*/ 6096000 w 6096000"/>
              <a:gd name="connsiteY3" fmla="*/ 6858000 h 6858000"/>
              <a:gd name="connsiteX4" fmla="*/ 0 w 6096000"/>
              <a:gd name="connsiteY4" fmla="*/ 6858000 h 6858000"/>
              <a:gd name="connsiteX5" fmla="*/ 0 w 6096000"/>
              <a:gd name="connsiteY5" fmla="*/ 1016020 h 6858000"/>
              <a:gd name="connsiteX6" fmla="*/ 1016020 w 6096000"/>
              <a:gd name="connsiteY6" fmla="*/ 0 h 6858000"/>
              <a:gd name="connsiteX0" fmla="*/ 1005509 w 6096000"/>
              <a:gd name="connsiteY0" fmla="*/ 10511 h 6858000"/>
              <a:gd name="connsiteX1" fmla="*/ 5079980 w 6096000"/>
              <a:gd name="connsiteY1" fmla="*/ 0 h 6858000"/>
              <a:gd name="connsiteX2" fmla="*/ 6096000 w 6096000"/>
              <a:gd name="connsiteY2" fmla="*/ 1016020 h 6858000"/>
              <a:gd name="connsiteX3" fmla="*/ 6096000 w 6096000"/>
              <a:gd name="connsiteY3" fmla="*/ 6858000 h 6858000"/>
              <a:gd name="connsiteX4" fmla="*/ 0 w 6096000"/>
              <a:gd name="connsiteY4" fmla="*/ 6858000 h 6858000"/>
              <a:gd name="connsiteX5" fmla="*/ 0 w 6096000"/>
              <a:gd name="connsiteY5" fmla="*/ 1016020 h 6858000"/>
              <a:gd name="connsiteX6" fmla="*/ 1005509 w 6096000"/>
              <a:gd name="connsiteY6" fmla="*/ 10511 h 6858000"/>
              <a:gd name="connsiteX0" fmla="*/ 0 w 6096000"/>
              <a:gd name="connsiteY0" fmla="*/ 1020216 h 6862196"/>
              <a:gd name="connsiteX1" fmla="*/ 5079980 w 6096000"/>
              <a:gd name="connsiteY1" fmla="*/ 4196 h 6862196"/>
              <a:gd name="connsiteX2" fmla="*/ 6096000 w 6096000"/>
              <a:gd name="connsiteY2" fmla="*/ 1020216 h 6862196"/>
              <a:gd name="connsiteX3" fmla="*/ 6096000 w 6096000"/>
              <a:gd name="connsiteY3" fmla="*/ 6862196 h 6862196"/>
              <a:gd name="connsiteX4" fmla="*/ 0 w 6096000"/>
              <a:gd name="connsiteY4" fmla="*/ 6862196 h 6862196"/>
              <a:gd name="connsiteX5" fmla="*/ 0 w 6096000"/>
              <a:gd name="connsiteY5" fmla="*/ 1020216 h 6862196"/>
              <a:gd name="connsiteX0" fmla="*/ 0 w 6106511"/>
              <a:gd name="connsiteY0" fmla="*/ 509828 h 7360801"/>
              <a:gd name="connsiteX1" fmla="*/ 5090491 w 6106511"/>
              <a:gd name="connsiteY1" fmla="*/ 502801 h 7360801"/>
              <a:gd name="connsiteX2" fmla="*/ 6106511 w 6106511"/>
              <a:gd name="connsiteY2" fmla="*/ 1518821 h 7360801"/>
              <a:gd name="connsiteX3" fmla="*/ 6106511 w 6106511"/>
              <a:gd name="connsiteY3" fmla="*/ 7360801 h 7360801"/>
              <a:gd name="connsiteX4" fmla="*/ 10511 w 6106511"/>
              <a:gd name="connsiteY4" fmla="*/ 7360801 h 7360801"/>
              <a:gd name="connsiteX5" fmla="*/ 0 w 6106511"/>
              <a:gd name="connsiteY5" fmla="*/ 509828 h 7360801"/>
              <a:gd name="connsiteX0" fmla="*/ 695028 w 6801539"/>
              <a:gd name="connsiteY0" fmla="*/ 549547 h 7400520"/>
              <a:gd name="connsiteX1" fmla="*/ 5785519 w 6801539"/>
              <a:gd name="connsiteY1" fmla="*/ 542520 h 7400520"/>
              <a:gd name="connsiteX2" fmla="*/ 6801539 w 6801539"/>
              <a:gd name="connsiteY2" fmla="*/ 1558540 h 7400520"/>
              <a:gd name="connsiteX3" fmla="*/ 6801539 w 6801539"/>
              <a:gd name="connsiteY3" fmla="*/ 7400520 h 7400520"/>
              <a:gd name="connsiteX4" fmla="*/ 705539 w 6801539"/>
              <a:gd name="connsiteY4" fmla="*/ 7400520 h 7400520"/>
              <a:gd name="connsiteX5" fmla="*/ 695028 w 6801539"/>
              <a:gd name="connsiteY5" fmla="*/ 549547 h 7400520"/>
              <a:gd name="connsiteX0" fmla="*/ 443387 w 6549898"/>
              <a:gd name="connsiteY0" fmla="*/ 549547 h 7400520"/>
              <a:gd name="connsiteX1" fmla="*/ 5533878 w 6549898"/>
              <a:gd name="connsiteY1" fmla="*/ 542520 h 7400520"/>
              <a:gd name="connsiteX2" fmla="*/ 6549898 w 6549898"/>
              <a:gd name="connsiteY2" fmla="*/ 1558540 h 7400520"/>
              <a:gd name="connsiteX3" fmla="*/ 6549898 w 6549898"/>
              <a:gd name="connsiteY3" fmla="*/ 7400520 h 7400520"/>
              <a:gd name="connsiteX4" fmla="*/ 453898 w 6549898"/>
              <a:gd name="connsiteY4" fmla="*/ 7400520 h 7400520"/>
              <a:gd name="connsiteX5" fmla="*/ 443387 w 6549898"/>
              <a:gd name="connsiteY5" fmla="*/ 549547 h 7400520"/>
              <a:gd name="connsiteX0" fmla="*/ 0 w 6106511"/>
              <a:gd name="connsiteY0" fmla="*/ 549547 h 7400520"/>
              <a:gd name="connsiteX1" fmla="*/ 5090491 w 6106511"/>
              <a:gd name="connsiteY1" fmla="*/ 542520 h 7400520"/>
              <a:gd name="connsiteX2" fmla="*/ 6106511 w 6106511"/>
              <a:gd name="connsiteY2" fmla="*/ 1558540 h 7400520"/>
              <a:gd name="connsiteX3" fmla="*/ 6106511 w 6106511"/>
              <a:gd name="connsiteY3" fmla="*/ 7400520 h 7400520"/>
              <a:gd name="connsiteX4" fmla="*/ 10511 w 6106511"/>
              <a:gd name="connsiteY4" fmla="*/ 7400520 h 7400520"/>
              <a:gd name="connsiteX5" fmla="*/ 0 w 6106511"/>
              <a:gd name="connsiteY5" fmla="*/ 549547 h 7400520"/>
              <a:gd name="connsiteX0" fmla="*/ 0 w 6106511"/>
              <a:gd name="connsiteY0" fmla="*/ 549547 h 7411031"/>
              <a:gd name="connsiteX1" fmla="*/ 5090491 w 6106511"/>
              <a:gd name="connsiteY1" fmla="*/ 542520 h 7411031"/>
              <a:gd name="connsiteX2" fmla="*/ 6106511 w 6106511"/>
              <a:gd name="connsiteY2" fmla="*/ 1558540 h 7411031"/>
              <a:gd name="connsiteX3" fmla="*/ 5160580 w 6106511"/>
              <a:gd name="connsiteY3" fmla="*/ 7411031 h 7411031"/>
              <a:gd name="connsiteX4" fmla="*/ 10511 w 6106511"/>
              <a:gd name="connsiteY4" fmla="*/ 7400520 h 7411031"/>
              <a:gd name="connsiteX5" fmla="*/ 0 w 6106511"/>
              <a:gd name="connsiteY5" fmla="*/ 549547 h 7411031"/>
              <a:gd name="connsiteX0" fmla="*/ 0 w 6096000"/>
              <a:gd name="connsiteY0" fmla="*/ 549547 h 7411031"/>
              <a:gd name="connsiteX1" fmla="*/ 5090491 w 6096000"/>
              <a:gd name="connsiteY1" fmla="*/ 542520 h 7411031"/>
              <a:gd name="connsiteX2" fmla="*/ 6096000 w 6096000"/>
              <a:gd name="connsiteY2" fmla="*/ 539037 h 7411031"/>
              <a:gd name="connsiteX3" fmla="*/ 5160580 w 6096000"/>
              <a:gd name="connsiteY3" fmla="*/ 7411031 h 7411031"/>
              <a:gd name="connsiteX4" fmla="*/ 10511 w 6096000"/>
              <a:gd name="connsiteY4" fmla="*/ 7400520 h 7411031"/>
              <a:gd name="connsiteX5" fmla="*/ 0 w 6096000"/>
              <a:gd name="connsiteY5" fmla="*/ 549547 h 7411031"/>
              <a:gd name="connsiteX0" fmla="*/ 0 w 6096000"/>
              <a:gd name="connsiteY0" fmla="*/ 862958 h 7724442"/>
              <a:gd name="connsiteX1" fmla="*/ 6096000 w 6096000"/>
              <a:gd name="connsiteY1" fmla="*/ 852448 h 7724442"/>
              <a:gd name="connsiteX2" fmla="*/ 5160580 w 6096000"/>
              <a:gd name="connsiteY2" fmla="*/ 7724442 h 7724442"/>
              <a:gd name="connsiteX3" fmla="*/ 10511 w 6096000"/>
              <a:gd name="connsiteY3" fmla="*/ 7713931 h 7724442"/>
              <a:gd name="connsiteX4" fmla="*/ 0 w 6096000"/>
              <a:gd name="connsiteY4" fmla="*/ 862958 h 7724442"/>
              <a:gd name="connsiteX0" fmla="*/ 0 w 6096000"/>
              <a:gd name="connsiteY0" fmla="*/ 862958 h 7724442"/>
              <a:gd name="connsiteX1" fmla="*/ 6096000 w 6096000"/>
              <a:gd name="connsiteY1" fmla="*/ 852448 h 7724442"/>
              <a:gd name="connsiteX2" fmla="*/ 5160580 w 6096000"/>
              <a:gd name="connsiteY2" fmla="*/ 7724442 h 7724442"/>
              <a:gd name="connsiteX3" fmla="*/ 10511 w 6096000"/>
              <a:gd name="connsiteY3" fmla="*/ 7713931 h 7724442"/>
              <a:gd name="connsiteX4" fmla="*/ 0 w 6096000"/>
              <a:gd name="connsiteY4" fmla="*/ 862958 h 7724442"/>
              <a:gd name="connsiteX0" fmla="*/ 0 w 6096000"/>
              <a:gd name="connsiteY0" fmla="*/ 862958 h 7724442"/>
              <a:gd name="connsiteX1" fmla="*/ 6096000 w 6096000"/>
              <a:gd name="connsiteY1" fmla="*/ 852448 h 7724442"/>
              <a:gd name="connsiteX2" fmla="*/ 5160580 w 6096000"/>
              <a:gd name="connsiteY2" fmla="*/ 7724442 h 7724442"/>
              <a:gd name="connsiteX3" fmla="*/ 10511 w 6096000"/>
              <a:gd name="connsiteY3" fmla="*/ 7713931 h 7724442"/>
              <a:gd name="connsiteX4" fmla="*/ 0 w 6096000"/>
              <a:gd name="connsiteY4" fmla="*/ 862958 h 7724442"/>
              <a:gd name="connsiteX0" fmla="*/ 0 w 6096000"/>
              <a:gd name="connsiteY0" fmla="*/ 862958 h 7724442"/>
              <a:gd name="connsiteX1" fmla="*/ 6096000 w 6096000"/>
              <a:gd name="connsiteY1" fmla="*/ 852448 h 7724442"/>
              <a:gd name="connsiteX2" fmla="*/ 5160580 w 6096000"/>
              <a:gd name="connsiteY2" fmla="*/ 7724442 h 7724442"/>
              <a:gd name="connsiteX3" fmla="*/ 10511 w 6096000"/>
              <a:gd name="connsiteY3" fmla="*/ 7713931 h 7724442"/>
              <a:gd name="connsiteX4" fmla="*/ 0 w 6096000"/>
              <a:gd name="connsiteY4" fmla="*/ 862958 h 7724442"/>
              <a:gd name="connsiteX0" fmla="*/ 0 w 6096000"/>
              <a:gd name="connsiteY0" fmla="*/ 508193 h 7369677"/>
              <a:gd name="connsiteX1" fmla="*/ 6096000 w 6096000"/>
              <a:gd name="connsiteY1" fmla="*/ 497683 h 7369677"/>
              <a:gd name="connsiteX2" fmla="*/ 5160580 w 6096000"/>
              <a:gd name="connsiteY2" fmla="*/ 7369677 h 7369677"/>
              <a:gd name="connsiteX3" fmla="*/ 10511 w 6096000"/>
              <a:gd name="connsiteY3" fmla="*/ 7359166 h 7369677"/>
              <a:gd name="connsiteX4" fmla="*/ 0 w 6096000"/>
              <a:gd name="connsiteY4" fmla="*/ 508193 h 7369677"/>
              <a:gd name="connsiteX0" fmla="*/ 0 w 6096000"/>
              <a:gd name="connsiteY0" fmla="*/ 10510 h 6871994"/>
              <a:gd name="connsiteX1" fmla="*/ 6096000 w 6096000"/>
              <a:gd name="connsiteY1" fmla="*/ 0 h 6871994"/>
              <a:gd name="connsiteX2" fmla="*/ 5160580 w 6096000"/>
              <a:gd name="connsiteY2" fmla="*/ 6871994 h 6871994"/>
              <a:gd name="connsiteX3" fmla="*/ 10511 w 6096000"/>
              <a:gd name="connsiteY3" fmla="*/ 6861483 h 6871994"/>
              <a:gd name="connsiteX4" fmla="*/ 0 w 6096000"/>
              <a:gd name="connsiteY4" fmla="*/ 10510 h 6871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71994">
                <a:moveTo>
                  <a:pt x="0" y="10510"/>
                </a:moveTo>
                <a:lnTo>
                  <a:pt x="6096000" y="0"/>
                </a:lnTo>
                <a:lnTo>
                  <a:pt x="5160580" y="6871994"/>
                </a:lnTo>
                <a:lnTo>
                  <a:pt x="10511" y="6861483"/>
                </a:lnTo>
                <a:cubicBezTo>
                  <a:pt x="5255" y="3435996"/>
                  <a:pt x="5255" y="3435996"/>
                  <a:pt x="0" y="10510"/>
                </a:cubicBezTo>
                <a:close/>
              </a:path>
            </a:pathLst>
          </a:custGeom>
        </p:spPr>
      </p:pic>
      <p:pic>
        <p:nvPicPr>
          <p:cNvPr id="5" name="Graphic 4" descr="Kuva lentokoneesta ja akuista">
            <a:extLst>
              <a:ext uri="{FF2B5EF4-FFF2-40B4-BE49-F238E27FC236}">
                <a16:creationId xmlns:a16="http://schemas.microsoft.com/office/drawing/2014/main" id="{96B2EED8-6AAD-45A9-9B82-69BA19A67B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5344" y="640485"/>
            <a:ext cx="2176420" cy="2176418"/>
          </a:xfrm>
          <a:prstGeom prst="rect">
            <a:avLst/>
          </a:prstGeom>
        </p:spPr>
      </p:pic>
      <p:sp>
        <p:nvSpPr>
          <p:cNvPr id="2" name="TextBox 1">
            <a:extLst>
              <a:ext uri="{FF2B5EF4-FFF2-40B4-BE49-F238E27FC236}">
                <a16:creationId xmlns:a16="http://schemas.microsoft.com/office/drawing/2014/main" id="{C3C8A315-E4CB-423D-B57F-329AA12A1080}"/>
              </a:ext>
            </a:extLst>
          </p:cNvPr>
          <p:cNvSpPr txBox="1"/>
          <p:nvPr/>
        </p:nvSpPr>
        <p:spPr>
          <a:xfrm>
            <a:off x="7677049" y="4739341"/>
            <a:ext cx="4117788" cy="856773"/>
          </a:xfrm>
          <a:prstGeom prst="rect">
            <a:avLst/>
          </a:prstGeom>
          <a:noFill/>
        </p:spPr>
        <p:txBody>
          <a:bodyPr wrap="square" rtlCol="0">
            <a:spAutoFit/>
          </a:bodyPr>
          <a:lstStyle/>
          <a:p>
            <a:pPr algn="r">
              <a:lnSpc>
                <a:spcPct val="92000"/>
              </a:lnSpc>
              <a:buClr>
                <a:schemeClr val="accent5"/>
              </a:buClr>
            </a:pPr>
            <a:r>
              <a:rPr lang="fi-FI" dirty="0">
                <a:solidFill>
                  <a:schemeClr val="accent3"/>
                </a:solidFill>
                <a:latin typeface="+mn-lt"/>
                <a:cs typeface="Calibri Light"/>
              </a:rPr>
              <a:t>DI Riku Huhta</a:t>
            </a:r>
          </a:p>
          <a:p>
            <a:pPr algn="r">
              <a:lnSpc>
                <a:spcPct val="92000"/>
              </a:lnSpc>
              <a:buClr>
                <a:schemeClr val="accent5"/>
              </a:buClr>
            </a:pPr>
            <a:r>
              <a:rPr lang="fi-FI" dirty="0">
                <a:solidFill>
                  <a:schemeClr val="accent3"/>
                </a:solidFill>
                <a:latin typeface="+mn-lt"/>
                <a:cs typeface="Calibri Light"/>
              </a:rPr>
              <a:t>Strategiset liikennejärjestelmät</a:t>
            </a:r>
          </a:p>
          <a:p>
            <a:pPr algn="r">
              <a:lnSpc>
                <a:spcPct val="92000"/>
              </a:lnSpc>
              <a:buClr>
                <a:schemeClr val="accent5"/>
              </a:buClr>
            </a:pPr>
            <a:r>
              <a:rPr lang="fi-FI" dirty="0">
                <a:solidFill>
                  <a:schemeClr val="accent3"/>
                </a:solidFill>
                <a:latin typeface="+mn-lt"/>
                <a:cs typeface="Calibri Light"/>
              </a:rPr>
              <a:t>Destia Oy</a:t>
            </a:r>
          </a:p>
        </p:txBody>
      </p:sp>
    </p:spTree>
    <p:extLst>
      <p:ext uri="{BB962C8B-B14F-4D97-AF65-F5344CB8AC3E}">
        <p14:creationId xmlns:p14="http://schemas.microsoft.com/office/powerpoint/2010/main" val="283826698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B8819-7211-4C60-9D45-B645DCF5E240}"/>
              </a:ext>
            </a:extLst>
          </p:cNvPr>
          <p:cNvSpPr>
            <a:spLocks noGrp="1"/>
          </p:cNvSpPr>
          <p:nvPr>
            <p:ph type="title"/>
          </p:nvPr>
        </p:nvSpPr>
        <p:spPr/>
        <p:txBody>
          <a:bodyPr>
            <a:normAutofit/>
          </a:bodyPr>
          <a:lstStyle/>
          <a:p>
            <a:r>
              <a:rPr lang="fi-FI" sz="3200" dirty="0"/>
              <a:t>SÄHKÖISEN LENTÄMISEN POTENTIAALI </a:t>
            </a:r>
            <a:br>
              <a:rPr lang="fi-FI" sz="3200" dirty="0"/>
            </a:br>
            <a:r>
              <a:rPr lang="fi-FI" sz="3200" dirty="0">
                <a:solidFill>
                  <a:schemeClr val="accent3"/>
                </a:solidFill>
              </a:rPr>
              <a:t>LAPIN MATKAILUN KEHITTÄMISESSÄ 2030</a:t>
            </a:r>
          </a:p>
        </p:txBody>
      </p:sp>
      <p:sp>
        <p:nvSpPr>
          <p:cNvPr id="3" name="Content Placeholder 2">
            <a:extLst>
              <a:ext uri="{FF2B5EF4-FFF2-40B4-BE49-F238E27FC236}">
                <a16:creationId xmlns:a16="http://schemas.microsoft.com/office/drawing/2014/main" id="{6021CE13-C91A-4C98-B077-CC1F469DBAB1}"/>
              </a:ext>
            </a:extLst>
          </p:cNvPr>
          <p:cNvSpPr>
            <a:spLocks noGrp="1"/>
          </p:cNvSpPr>
          <p:nvPr>
            <p:ph sz="quarter" idx="18"/>
          </p:nvPr>
        </p:nvSpPr>
        <p:spPr>
          <a:xfrm>
            <a:off x="669575" y="1833939"/>
            <a:ext cx="4994625" cy="3811211"/>
          </a:xfrm>
          <a:solidFill>
            <a:schemeClr val="bg2">
              <a:lumMod val="40000"/>
              <a:lumOff val="60000"/>
            </a:schemeClr>
          </a:solidFill>
        </p:spPr>
        <p:txBody>
          <a:bodyPr lIns="144000" tIns="108000" rIns="144000" bIns="108000">
            <a:normAutofit/>
          </a:bodyPr>
          <a:lstStyle/>
          <a:p>
            <a:pPr marL="0" indent="0">
              <a:buNone/>
            </a:pPr>
            <a:r>
              <a:rPr lang="fi-FI" sz="2000" dirty="0"/>
              <a:t>Akkusähkökalusto Lapin sisäisessä hop on –hop </a:t>
            </a:r>
            <a:r>
              <a:rPr lang="fi-FI" sz="2000" dirty="0" err="1"/>
              <a:t>off</a:t>
            </a:r>
            <a:r>
              <a:rPr lang="fi-FI" sz="2000" dirty="0"/>
              <a:t> –tyyppisessä liikenteessä</a:t>
            </a:r>
          </a:p>
          <a:p>
            <a:r>
              <a:rPr lang="fi-FI" sz="1800" b="0" i="1" dirty="0"/>
              <a:t>Lentotaksimainen toimintatapa</a:t>
            </a:r>
          </a:p>
          <a:p>
            <a:r>
              <a:rPr lang="fi-FI" sz="1800" b="0" i="1" dirty="0"/>
              <a:t>Suurteholataus lentoasemilla</a:t>
            </a:r>
          </a:p>
          <a:p>
            <a:r>
              <a:rPr lang="fi-FI" sz="1800" b="0" i="1" dirty="0"/>
              <a:t>Alle 19-paikkainen kalusto</a:t>
            </a:r>
          </a:p>
          <a:p>
            <a:r>
              <a:rPr lang="fi-FI" sz="1800" b="0" i="1" dirty="0"/>
              <a:t>Muutaman sadan kilometrin lentoja</a:t>
            </a:r>
          </a:p>
          <a:p>
            <a:r>
              <a:rPr lang="fi-FI" sz="1800" b="0" i="1" dirty="0"/>
              <a:t>Kohderyhmänä korkeamman maksuhalukkuuden asiakassegmentti – korkeampi matkailutulojen kertymä vähemmillä matkailijamäärillä</a:t>
            </a:r>
          </a:p>
        </p:txBody>
      </p:sp>
      <p:pic>
        <p:nvPicPr>
          <p:cNvPr id="6" name="Picture 5" descr="Map&#10;&#10;Description automatically generated">
            <a:extLst>
              <a:ext uri="{FF2B5EF4-FFF2-40B4-BE49-F238E27FC236}">
                <a16:creationId xmlns:a16="http://schemas.microsoft.com/office/drawing/2014/main" id="{0B144B9A-03FE-43EC-A6A2-9C469067F417}"/>
              </a:ext>
            </a:extLst>
          </p:cNvPr>
          <p:cNvPicPr>
            <a:picLocks noChangeAspect="1"/>
          </p:cNvPicPr>
          <p:nvPr/>
        </p:nvPicPr>
        <p:blipFill rotWithShape="1">
          <a:blip r:embed="rId2"/>
          <a:srcRect l="26837" r="18132" b="46068"/>
          <a:stretch/>
        </p:blipFill>
        <p:spPr>
          <a:xfrm>
            <a:off x="6934200" y="627382"/>
            <a:ext cx="4495800" cy="6230618"/>
          </a:xfrm>
          <a:prstGeom prst="rect">
            <a:avLst/>
          </a:prstGeom>
        </p:spPr>
      </p:pic>
      <p:grpSp>
        <p:nvGrpSpPr>
          <p:cNvPr id="15" name="Group 14">
            <a:extLst>
              <a:ext uri="{FF2B5EF4-FFF2-40B4-BE49-F238E27FC236}">
                <a16:creationId xmlns:a16="http://schemas.microsoft.com/office/drawing/2014/main" id="{3C12AF65-7444-4C61-A997-35963191E73B}"/>
              </a:ext>
            </a:extLst>
          </p:cNvPr>
          <p:cNvGrpSpPr/>
          <p:nvPr/>
        </p:nvGrpSpPr>
        <p:grpSpPr>
          <a:xfrm>
            <a:off x="7461250" y="2180390"/>
            <a:ext cx="3860800" cy="3802290"/>
            <a:chOff x="7493000" y="2114550"/>
            <a:chExt cx="3860800" cy="3802290"/>
          </a:xfrm>
        </p:grpSpPr>
        <p:sp>
          <p:nvSpPr>
            <p:cNvPr id="8" name="Oval 7">
              <a:extLst>
                <a:ext uri="{FF2B5EF4-FFF2-40B4-BE49-F238E27FC236}">
                  <a16:creationId xmlns:a16="http://schemas.microsoft.com/office/drawing/2014/main" id="{39434392-E64E-4407-B981-B47B0D6F3F72}"/>
                </a:ext>
              </a:extLst>
            </p:cNvPr>
            <p:cNvSpPr/>
            <p:nvPr/>
          </p:nvSpPr>
          <p:spPr>
            <a:xfrm>
              <a:off x="7493000" y="2114550"/>
              <a:ext cx="3802290" cy="3802290"/>
            </a:xfrm>
            <a:prstGeom prst="ellipse">
              <a:avLst/>
            </a:prstGeom>
            <a:solidFill>
              <a:schemeClr val="accent1">
                <a:alpha val="24000"/>
              </a:schemeClr>
            </a:solidFill>
            <a:ln w="19050">
              <a:solidFill>
                <a:schemeClr val="accent3"/>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dirty="0" err="1">
                <a:solidFill>
                  <a:schemeClr val="bg1"/>
                </a:solidFill>
                <a:ea typeface="Muli" charset="0"/>
                <a:cs typeface="Muli" charset="0"/>
              </a:endParaRPr>
            </a:p>
          </p:txBody>
        </p:sp>
        <p:sp>
          <p:nvSpPr>
            <p:cNvPr id="9" name="TextBox 8">
              <a:extLst>
                <a:ext uri="{FF2B5EF4-FFF2-40B4-BE49-F238E27FC236}">
                  <a16:creationId xmlns:a16="http://schemas.microsoft.com/office/drawing/2014/main" id="{64CF0714-2AE8-4029-A5E0-3BE6FA2683EB}"/>
                </a:ext>
              </a:extLst>
            </p:cNvPr>
            <p:cNvSpPr txBox="1"/>
            <p:nvPr/>
          </p:nvSpPr>
          <p:spPr>
            <a:xfrm>
              <a:off x="10261600" y="3694209"/>
              <a:ext cx="1092200" cy="347146"/>
            </a:xfrm>
            <a:prstGeom prst="rect">
              <a:avLst/>
            </a:prstGeom>
            <a:noFill/>
          </p:spPr>
          <p:txBody>
            <a:bodyPr wrap="square" rtlCol="0">
              <a:spAutoFit/>
            </a:bodyPr>
            <a:lstStyle/>
            <a:p>
              <a:pPr algn="l">
                <a:lnSpc>
                  <a:spcPct val="92000"/>
                </a:lnSpc>
                <a:buClr>
                  <a:schemeClr val="accent5"/>
                </a:buClr>
              </a:pPr>
              <a:r>
                <a:rPr lang="fi-FI" dirty="0">
                  <a:solidFill>
                    <a:schemeClr val="accent3"/>
                  </a:solidFill>
                  <a:latin typeface="+mn-lt"/>
                  <a:cs typeface="Calibri Light"/>
                </a:rPr>
                <a:t>200 km</a:t>
              </a:r>
            </a:p>
          </p:txBody>
        </p:sp>
        <p:cxnSp>
          <p:nvCxnSpPr>
            <p:cNvPr id="12" name="Straight Connector 11">
              <a:extLst>
                <a:ext uri="{FF2B5EF4-FFF2-40B4-BE49-F238E27FC236}">
                  <a16:creationId xmlns:a16="http://schemas.microsoft.com/office/drawing/2014/main" id="{961E7BFA-9EE8-4D69-A76A-EDDBBB2441C8}"/>
                </a:ext>
              </a:extLst>
            </p:cNvPr>
            <p:cNvCxnSpPr>
              <a:cxnSpLocks/>
            </p:cNvCxnSpPr>
            <p:nvPr/>
          </p:nvCxnSpPr>
          <p:spPr>
            <a:xfrm>
              <a:off x="9340850" y="4015695"/>
              <a:ext cx="1954440" cy="0"/>
            </a:xfrm>
            <a:prstGeom prst="line">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grpSp>
      <p:pic>
        <p:nvPicPr>
          <p:cNvPr id="14" name="Graphic 13">
            <a:extLst>
              <a:ext uri="{FF2B5EF4-FFF2-40B4-BE49-F238E27FC236}">
                <a16:creationId xmlns:a16="http://schemas.microsoft.com/office/drawing/2014/main" id="{E282F112-6621-4C3C-93D2-1305E2988E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4968" y="3933622"/>
            <a:ext cx="1077082" cy="469424"/>
          </a:xfrm>
          <a:prstGeom prst="rect">
            <a:avLst/>
          </a:prstGeom>
        </p:spPr>
      </p:pic>
      <p:pic>
        <p:nvPicPr>
          <p:cNvPr id="11" name="Kuva 5" descr="Kuva, joka sisältää kohteen teksti, kello&#10;&#10;Kuvaus luotu automaattisesti">
            <a:extLst>
              <a:ext uri="{FF2B5EF4-FFF2-40B4-BE49-F238E27FC236}">
                <a16:creationId xmlns:a16="http://schemas.microsoft.com/office/drawing/2014/main" id="{866A28D6-2639-4763-8985-83A2711164C5}"/>
              </a:ext>
            </a:extLst>
          </p:cNvPr>
          <p:cNvPicPr>
            <a:picLocks noChangeAspect="1"/>
          </p:cNvPicPr>
          <p:nvPr/>
        </p:nvPicPr>
        <p:blipFill>
          <a:blip r:embed="rId5"/>
          <a:stretch>
            <a:fillRect/>
          </a:stretch>
        </p:blipFill>
        <p:spPr>
          <a:xfrm>
            <a:off x="11149954" y="6513208"/>
            <a:ext cx="937054" cy="240489"/>
          </a:xfrm>
          <a:prstGeom prst="rect">
            <a:avLst/>
          </a:prstGeom>
        </p:spPr>
      </p:pic>
    </p:spTree>
    <p:extLst>
      <p:ext uri="{BB962C8B-B14F-4D97-AF65-F5344CB8AC3E}">
        <p14:creationId xmlns:p14="http://schemas.microsoft.com/office/powerpoint/2010/main" val="4137590068"/>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42DDCFC4-A5BE-43F5-BA05-0C924B2CA546}"/>
              </a:ext>
            </a:extLst>
          </p:cNvPr>
          <p:cNvPicPr>
            <a:picLocks noChangeAspect="1"/>
          </p:cNvPicPr>
          <p:nvPr/>
        </p:nvPicPr>
        <p:blipFill rotWithShape="1">
          <a:blip r:embed="rId2"/>
          <a:srcRect t="12212" b="13255"/>
          <a:stretch/>
        </p:blipFill>
        <p:spPr>
          <a:xfrm>
            <a:off x="5685313" y="0"/>
            <a:ext cx="6506687" cy="6858000"/>
          </a:xfrm>
          <a:prstGeom prst="rect">
            <a:avLst/>
          </a:prstGeom>
        </p:spPr>
      </p:pic>
      <p:sp>
        <p:nvSpPr>
          <p:cNvPr id="2" name="Title 1">
            <a:extLst>
              <a:ext uri="{FF2B5EF4-FFF2-40B4-BE49-F238E27FC236}">
                <a16:creationId xmlns:a16="http://schemas.microsoft.com/office/drawing/2014/main" id="{2F3B8819-7211-4C60-9D45-B645DCF5E240}"/>
              </a:ext>
            </a:extLst>
          </p:cNvPr>
          <p:cNvSpPr>
            <a:spLocks noGrp="1"/>
          </p:cNvSpPr>
          <p:nvPr>
            <p:ph type="title"/>
          </p:nvPr>
        </p:nvSpPr>
        <p:spPr>
          <a:xfrm>
            <a:off x="600900" y="472514"/>
            <a:ext cx="6104700" cy="2327836"/>
          </a:xfrm>
        </p:spPr>
        <p:txBody>
          <a:bodyPr>
            <a:normAutofit/>
          </a:bodyPr>
          <a:lstStyle/>
          <a:p>
            <a:r>
              <a:rPr lang="fi-FI" sz="3200" dirty="0"/>
              <a:t>SÄHKÖISEN </a:t>
            </a:r>
            <a:br>
              <a:rPr lang="fi-FI" sz="3200" dirty="0"/>
            </a:br>
            <a:r>
              <a:rPr lang="fi-FI" sz="3200" dirty="0"/>
              <a:t>LENTÄMISEN </a:t>
            </a:r>
            <a:br>
              <a:rPr lang="fi-FI" sz="3200" dirty="0"/>
            </a:br>
            <a:r>
              <a:rPr lang="fi-FI" sz="3200" dirty="0"/>
              <a:t>POTENTIAALI </a:t>
            </a:r>
            <a:br>
              <a:rPr lang="fi-FI" sz="3200" dirty="0"/>
            </a:br>
            <a:r>
              <a:rPr lang="fi-FI" sz="3200" dirty="0">
                <a:solidFill>
                  <a:schemeClr val="accent3"/>
                </a:solidFill>
              </a:rPr>
              <a:t>LAPIN MATKAILUN KEHITTÄMISESSÄ 2040</a:t>
            </a:r>
          </a:p>
        </p:txBody>
      </p:sp>
      <p:sp>
        <p:nvSpPr>
          <p:cNvPr id="10" name="TextBox 9">
            <a:extLst>
              <a:ext uri="{FF2B5EF4-FFF2-40B4-BE49-F238E27FC236}">
                <a16:creationId xmlns:a16="http://schemas.microsoft.com/office/drawing/2014/main" id="{4372B7DC-AEDE-4B44-9C41-E474F14656AC}"/>
              </a:ext>
            </a:extLst>
          </p:cNvPr>
          <p:cNvSpPr txBox="1"/>
          <p:nvPr/>
        </p:nvSpPr>
        <p:spPr>
          <a:xfrm>
            <a:off x="704504" y="2674012"/>
            <a:ext cx="4465702" cy="3465152"/>
          </a:xfrm>
          <a:prstGeom prst="rect">
            <a:avLst/>
          </a:prstGeom>
          <a:solidFill>
            <a:schemeClr val="bg2">
              <a:lumMod val="40000"/>
              <a:lumOff val="60000"/>
            </a:schemeClr>
          </a:solidFill>
        </p:spPr>
        <p:txBody>
          <a:bodyPr wrap="square" lIns="144000" tIns="108000" rIns="144000" bIns="108000">
            <a:spAutoFit/>
          </a:bodyPr>
          <a:lstStyle/>
          <a:p>
            <a:pPr marL="0" marR="0" lvl="0" indent="0" algn="l" defTabSz="609585" rtl="0" eaLnBrk="1" fontAlgn="base" latinLnBrk="0" hangingPunct="1">
              <a:lnSpc>
                <a:spcPct val="100000"/>
              </a:lnSpc>
              <a:spcBef>
                <a:spcPts val="267"/>
              </a:spcBef>
              <a:spcAft>
                <a:spcPts val="267"/>
              </a:spcAft>
              <a:buClr>
                <a:srgbClr val="32912E"/>
              </a:buClr>
              <a:buSzPct val="120000"/>
              <a:buFont typeface="Wingdings" pitchFamily="2" charset="2"/>
              <a:buNone/>
              <a:tabLst/>
              <a:defRPr/>
            </a:pPr>
            <a:r>
              <a:rPr kumimoji="0" lang="fi-FI" sz="2000" b="1" i="0" u="none" strike="noStrike" kern="1200" cap="none" spc="0" normalizeH="0" baseline="0" noProof="0" dirty="0">
                <a:ln>
                  <a:noFill/>
                </a:ln>
                <a:solidFill>
                  <a:srgbClr val="282828"/>
                </a:solidFill>
                <a:effectLst/>
                <a:uLnTx/>
                <a:uFillTx/>
                <a:latin typeface="Open Sans" panose="020B0606030504020204" pitchFamily="34" charset="0"/>
                <a:ea typeface="Open Sans" panose="020B0606030504020204" pitchFamily="34" charset="0"/>
                <a:cs typeface="Open Sans" panose="020B0606030504020204" pitchFamily="34" charset="0"/>
              </a:rPr>
              <a:t>Vetykaluston käyttö suuremmille lentoasemille saapuessa </a:t>
            </a:r>
          </a:p>
          <a:p>
            <a:pPr marL="285750" indent="-285750">
              <a:spcBef>
                <a:spcPts val="267"/>
              </a:spcBef>
              <a:spcAft>
                <a:spcPts val="267"/>
              </a:spcAft>
              <a:buClr>
                <a:srgbClr val="32912E"/>
              </a:buClr>
              <a:buSzPct val="120000"/>
              <a:buFont typeface="Wingdings" panose="05000000000000000000" pitchFamily="2" charset="2"/>
              <a:buChar char="§"/>
              <a:defRPr/>
            </a:pPr>
            <a:r>
              <a:rPr kumimoji="0" lang="fi-FI" b="0" i="1" u="none" strike="noStrike" kern="1200" cap="none" spc="0" normalizeH="0" baseline="0" noProof="0" dirty="0">
                <a:ln>
                  <a:noFill/>
                </a:ln>
                <a:solidFill>
                  <a:srgbClr val="282828"/>
                </a:solidFill>
                <a:effectLst/>
                <a:uLnTx/>
                <a:uFillTx/>
                <a:latin typeface="Open Sans" panose="020B0606030504020204" pitchFamily="34" charset="0"/>
                <a:cs typeface="Open Sans" panose="020B0606030504020204" pitchFamily="34" charset="0"/>
              </a:rPr>
              <a:t>Suuremmat matkustajavolyymit</a:t>
            </a:r>
          </a:p>
          <a:p>
            <a:pPr marL="285750" indent="-285750">
              <a:spcBef>
                <a:spcPts val="267"/>
              </a:spcBef>
              <a:spcAft>
                <a:spcPts val="267"/>
              </a:spcAft>
              <a:buClr>
                <a:srgbClr val="32912E"/>
              </a:buClr>
              <a:buSzPct val="120000"/>
              <a:buFont typeface="Wingdings" panose="05000000000000000000" pitchFamily="2" charset="2"/>
              <a:buChar char="§"/>
              <a:defRPr/>
            </a:pPr>
            <a:r>
              <a:rPr kumimoji="0" lang="fi-FI" b="0" i="1" u="none" strike="noStrike" kern="1200" cap="none" spc="0" normalizeH="0" baseline="0" noProof="0" dirty="0">
                <a:ln>
                  <a:noFill/>
                </a:ln>
                <a:solidFill>
                  <a:srgbClr val="282828"/>
                </a:solidFill>
                <a:effectLst/>
                <a:uLnTx/>
                <a:uFillTx/>
                <a:latin typeface="Open Sans" panose="020B0606030504020204" pitchFamily="34" charset="0"/>
                <a:cs typeface="Open Sans" panose="020B0606030504020204" pitchFamily="34" charset="0"/>
              </a:rPr>
              <a:t>Suorat lennot naapurimaista sekä Helsinki-Vantaalta</a:t>
            </a:r>
          </a:p>
          <a:p>
            <a:pPr marL="285750" indent="-285750">
              <a:spcBef>
                <a:spcPts val="267"/>
              </a:spcBef>
              <a:spcAft>
                <a:spcPts val="267"/>
              </a:spcAft>
              <a:buClr>
                <a:srgbClr val="32912E"/>
              </a:buClr>
              <a:buSzPct val="120000"/>
              <a:buFont typeface="Wingdings" panose="05000000000000000000" pitchFamily="2" charset="2"/>
              <a:buChar char="§"/>
              <a:defRPr/>
            </a:pPr>
            <a:r>
              <a:rPr kumimoji="0" lang="fi-FI" b="0" i="1" u="none" strike="noStrike" kern="1200" cap="none" spc="0" normalizeH="0" baseline="0" noProof="0" dirty="0">
                <a:ln>
                  <a:noFill/>
                </a:ln>
                <a:solidFill>
                  <a:srgbClr val="282828"/>
                </a:solidFill>
                <a:effectLst/>
                <a:uLnTx/>
                <a:uFillTx/>
                <a:latin typeface="Open Sans" panose="020B0606030504020204" pitchFamily="34" charset="0"/>
                <a:cs typeface="Open Sans" panose="020B0606030504020204" pitchFamily="34" charset="0"/>
              </a:rPr>
              <a:t>Jopa 1 000 km lentoja</a:t>
            </a:r>
          </a:p>
          <a:p>
            <a:pPr marL="285750" indent="-285750">
              <a:spcBef>
                <a:spcPts val="267"/>
              </a:spcBef>
              <a:spcAft>
                <a:spcPts val="267"/>
              </a:spcAft>
              <a:buClr>
                <a:srgbClr val="32912E"/>
              </a:buClr>
              <a:buSzPct val="120000"/>
              <a:buFont typeface="Wingdings" panose="05000000000000000000" pitchFamily="2" charset="2"/>
              <a:buChar char="§"/>
              <a:defRPr/>
            </a:pPr>
            <a:r>
              <a:rPr lang="fi-FI" i="1" dirty="0">
                <a:solidFill>
                  <a:srgbClr val="282828"/>
                </a:solidFill>
                <a:latin typeface="Open Sans" panose="020B0606030504020204" pitchFamily="34" charset="0"/>
                <a:cs typeface="Open Sans" panose="020B0606030504020204" pitchFamily="34" charset="0"/>
              </a:rPr>
              <a:t>n. 100 hengen kalustoa</a:t>
            </a:r>
            <a:endParaRPr kumimoji="0" lang="fi-FI" b="0" i="1" u="none" strike="noStrike" kern="1200" cap="none" spc="0" normalizeH="0" baseline="0" noProof="0" dirty="0">
              <a:ln>
                <a:noFill/>
              </a:ln>
              <a:solidFill>
                <a:srgbClr val="282828"/>
              </a:solidFill>
              <a:effectLst/>
              <a:uLnTx/>
              <a:uFillTx/>
              <a:latin typeface="Open Sans" panose="020B0606030504020204" pitchFamily="34" charset="0"/>
              <a:cs typeface="Open Sans" panose="020B0606030504020204" pitchFamily="34" charset="0"/>
            </a:endParaRPr>
          </a:p>
          <a:p>
            <a:pPr marL="285750" indent="-285750">
              <a:spcBef>
                <a:spcPts val="267"/>
              </a:spcBef>
              <a:spcAft>
                <a:spcPts val="267"/>
              </a:spcAft>
              <a:buClr>
                <a:srgbClr val="32912E"/>
              </a:buClr>
              <a:buSzPct val="120000"/>
              <a:buFont typeface="Wingdings" panose="05000000000000000000" pitchFamily="2" charset="2"/>
              <a:buChar char="§"/>
              <a:defRPr/>
            </a:pPr>
            <a:r>
              <a:rPr kumimoji="0" lang="fi-FI" b="0" i="1" u="none" strike="noStrike" kern="1200" cap="none" spc="0" normalizeH="0" baseline="0" noProof="0" dirty="0">
                <a:ln>
                  <a:noFill/>
                </a:ln>
                <a:solidFill>
                  <a:srgbClr val="282828"/>
                </a:solidFill>
                <a:effectLst/>
                <a:uLnTx/>
                <a:uFillTx/>
                <a:latin typeface="Open Sans" panose="020B0606030504020204" pitchFamily="34" charset="0"/>
                <a:cs typeface="Open Sans" panose="020B0606030504020204" pitchFamily="34" charset="0"/>
              </a:rPr>
              <a:t>Lentoasemilla nestemäisen vedyn jakelua</a:t>
            </a:r>
          </a:p>
        </p:txBody>
      </p:sp>
      <p:sp>
        <p:nvSpPr>
          <p:cNvPr id="11" name="TextBox 10">
            <a:extLst>
              <a:ext uri="{FF2B5EF4-FFF2-40B4-BE49-F238E27FC236}">
                <a16:creationId xmlns:a16="http://schemas.microsoft.com/office/drawing/2014/main" id="{71DB4441-CEF6-4BCF-B988-F242507700A7}"/>
              </a:ext>
            </a:extLst>
          </p:cNvPr>
          <p:cNvSpPr txBox="1"/>
          <p:nvPr/>
        </p:nvSpPr>
        <p:spPr>
          <a:xfrm rot="1384014">
            <a:off x="9585186" y="3860699"/>
            <a:ext cx="1762774" cy="347146"/>
          </a:xfrm>
          <a:prstGeom prst="rect">
            <a:avLst/>
          </a:prstGeom>
          <a:noFill/>
        </p:spPr>
        <p:txBody>
          <a:bodyPr wrap="square" rtlCol="0">
            <a:spAutoFit/>
          </a:bodyPr>
          <a:lstStyle/>
          <a:p>
            <a:pPr algn="l">
              <a:lnSpc>
                <a:spcPct val="92000"/>
              </a:lnSpc>
              <a:buClr>
                <a:schemeClr val="accent5"/>
              </a:buClr>
            </a:pPr>
            <a:r>
              <a:rPr lang="fi-FI" dirty="0">
                <a:solidFill>
                  <a:schemeClr val="accent3"/>
                </a:solidFill>
                <a:latin typeface="+mn-lt"/>
                <a:cs typeface="Calibri Light"/>
              </a:rPr>
              <a:t>n. 1 000 km</a:t>
            </a:r>
          </a:p>
        </p:txBody>
      </p:sp>
      <p:cxnSp>
        <p:nvCxnSpPr>
          <p:cNvPr id="12" name="Straight Connector 11">
            <a:extLst>
              <a:ext uri="{FF2B5EF4-FFF2-40B4-BE49-F238E27FC236}">
                <a16:creationId xmlns:a16="http://schemas.microsoft.com/office/drawing/2014/main" id="{A9F226CB-AA03-48C8-B61D-D7B0B1C36FB1}"/>
              </a:ext>
            </a:extLst>
          </p:cNvPr>
          <p:cNvCxnSpPr>
            <a:cxnSpLocks/>
          </p:cNvCxnSpPr>
          <p:nvPr/>
        </p:nvCxnSpPr>
        <p:spPr>
          <a:xfrm flipH="1" flipV="1">
            <a:off x="8938656" y="3535591"/>
            <a:ext cx="2548840" cy="1096230"/>
          </a:xfrm>
          <a:prstGeom prst="line">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pic>
        <p:nvPicPr>
          <p:cNvPr id="14" name="Graphic 13">
            <a:extLst>
              <a:ext uri="{FF2B5EF4-FFF2-40B4-BE49-F238E27FC236}">
                <a16:creationId xmlns:a16="http://schemas.microsoft.com/office/drawing/2014/main" id="{7DDA4A37-4B44-441B-A58A-5C62A57436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885850" y="1008522"/>
            <a:ext cx="2105611" cy="501951"/>
          </a:xfrm>
          <a:prstGeom prst="rect">
            <a:avLst/>
          </a:prstGeom>
        </p:spPr>
      </p:pic>
      <p:pic>
        <p:nvPicPr>
          <p:cNvPr id="13" name="Kuva 5" descr="Kuva, joka sisältää kohteen teksti, kello&#10;&#10;Kuvaus luotu automaattisesti">
            <a:extLst>
              <a:ext uri="{FF2B5EF4-FFF2-40B4-BE49-F238E27FC236}">
                <a16:creationId xmlns:a16="http://schemas.microsoft.com/office/drawing/2014/main" id="{A065A96F-174E-438D-BC56-E1BE526B85AD}"/>
              </a:ext>
            </a:extLst>
          </p:cNvPr>
          <p:cNvPicPr>
            <a:picLocks noChangeAspect="1"/>
          </p:cNvPicPr>
          <p:nvPr/>
        </p:nvPicPr>
        <p:blipFill>
          <a:blip r:embed="rId5"/>
          <a:stretch>
            <a:fillRect/>
          </a:stretch>
        </p:blipFill>
        <p:spPr>
          <a:xfrm>
            <a:off x="11149954" y="6513208"/>
            <a:ext cx="937054" cy="240489"/>
          </a:xfrm>
          <a:prstGeom prst="rect">
            <a:avLst/>
          </a:prstGeom>
        </p:spPr>
      </p:pic>
    </p:spTree>
    <p:extLst>
      <p:ext uri="{BB962C8B-B14F-4D97-AF65-F5344CB8AC3E}">
        <p14:creationId xmlns:p14="http://schemas.microsoft.com/office/powerpoint/2010/main" val="845885262"/>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BD4196-0E3A-47E3-8358-4EFFDA99694D}"/>
              </a:ext>
            </a:extLst>
          </p:cNvPr>
          <p:cNvSpPr>
            <a:spLocks noGrp="1"/>
          </p:cNvSpPr>
          <p:nvPr>
            <p:ph type="body" sz="quarter" idx="18"/>
          </p:nvPr>
        </p:nvSpPr>
        <p:spPr/>
        <p:txBody>
          <a:bodyPr/>
          <a:lstStyle/>
          <a:p>
            <a:endParaRPr lang="fi-FI"/>
          </a:p>
        </p:txBody>
      </p:sp>
      <p:sp>
        <p:nvSpPr>
          <p:cNvPr id="3" name="Title 2">
            <a:extLst>
              <a:ext uri="{FF2B5EF4-FFF2-40B4-BE49-F238E27FC236}">
                <a16:creationId xmlns:a16="http://schemas.microsoft.com/office/drawing/2014/main" id="{D4A05A5C-F95D-4BB9-9EF6-FCE1EBA4B989}"/>
              </a:ext>
            </a:extLst>
          </p:cNvPr>
          <p:cNvSpPr>
            <a:spLocks noGrp="1"/>
          </p:cNvSpPr>
          <p:nvPr>
            <p:ph type="title"/>
          </p:nvPr>
        </p:nvSpPr>
        <p:spPr/>
        <p:txBody>
          <a:bodyPr/>
          <a:lstStyle/>
          <a:p>
            <a:endParaRPr lang="fi-FI"/>
          </a:p>
        </p:txBody>
      </p:sp>
      <p:pic>
        <p:nvPicPr>
          <p:cNvPr id="4" name="Picture 3" descr="A picture containing outdoor, nature, plant, clouds&#10;&#10;Description automatically generated">
            <a:extLst>
              <a:ext uri="{FF2B5EF4-FFF2-40B4-BE49-F238E27FC236}">
                <a16:creationId xmlns:a16="http://schemas.microsoft.com/office/drawing/2014/main" id="{2C8E7BCF-9424-4B77-A839-3D68EBB2D891}"/>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space shuttle in the dark&#10;&#10;Description automatically generated with low confidence">
            <a:extLst>
              <a:ext uri="{FF2B5EF4-FFF2-40B4-BE49-F238E27FC236}">
                <a16:creationId xmlns:a16="http://schemas.microsoft.com/office/drawing/2014/main" id="{80CC7F73-0483-4D6A-A4AB-6FF31A3BDB0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7748432" y="175101"/>
            <a:ext cx="3060380" cy="2163907"/>
          </a:xfrm>
          <a:prstGeom prst="rect">
            <a:avLst/>
          </a:prstGeom>
        </p:spPr>
      </p:pic>
      <p:sp>
        <p:nvSpPr>
          <p:cNvPr id="6" name="TextBox 5">
            <a:extLst>
              <a:ext uri="{FF2B5EF4-FFF2-40B4-BE49-F238E27FC236}">
                <a16:creationId xmlns:a16="http://schemas.microsoft.com/office/drawing/2014/main" id="{0F322BF7-618A-4FC6-85AF-B48A0473EE29}"/>
              </a:ext>
            </a:extLst>
          </p:cNvPr>
          <p:cNvSpPr txBox="1"/>
          <p:nvPr/>
        </p:nvSpPr>
        <p:spPr>
          <a:xfrm>
            <a:off x="457200" y="2858668"/>
            <a:ext cx="7787640" cy="3127718"/>
          </a:xfrm>
          <a:prstGeom prst="roundRect">
            <a:avLst>
              <a:gd name="adj" fmla="val 6628"/>
            </a:avLst>
          </a:prstGeom>
          <a:solidFill>
            <a:schemeClr val="accent3">
              <a:alpha val="86000"/>
            </a:schemeClr>
          </a:solidFill>
        </p:spPr>
        <p:txBody>
          <a:bodyPr wrap="square" lIns="216000" tIns="144000" rIns="216000" bIns="144000" rtlCol="0">
            <a:noAutofit/>
          </a:bodyPr>
          <a:lstStyle/>
          <a:p>
            <a:pPr marL="342900" indent="-342900">
              <a:lnSpc>
                <a:spcPct val="92000"/>
              </a:lnSpc>
              <a:spcBef>
                <a:spcPts val="1200"/>
              </a:spcBef>
              <a:spcAft>
                <a:spcPts val="600"/>
              </a:spcAft>
              <a:buClr>
                <a:schemeClr val="bg1"/>
              </a:buClr>
              <a:buFont typeface="Wingdings" panose="05000000000000000000" pitchFamily="2" charset="2"/>
              <a:buChar char="ü"/>
            </a:pPr>
            <a:r>
              <a:rPr lang="fi-FI" sz="2400" dirty="0">
                <a:solidFill>
                  <a:schemeClr val="bg2">
                    <a:lumMod val="20000"/>
                    <a:lumOff val="80000"/>
                  </a:schemeClr>
                </a:solidFill>
                <a:latin typeface="+mn-lt"/>
              </a:rPr>
              <a:t>Teknologiana soveltuu lyhyille ja keskipitkille matkoille</a:t>
            </a:r>
          </a:p>
          <a:p>
            <a:pPr marL="342900" indent="-342900">
              <a:lnSpc>
                <a:spcPct val="92000"/>
              </a:lnSpc>
              <a:spcBef>
                <a:spcPts val="1200"/>
              </a:spcBef>
              <a:spcAft>
                <a:spcPts val="600"/>
              </a:spcAft>
              <a:buClr>
                <a:schemeClr val="bg1"/>
              </a:buClr>
              <a:buFont typeface="Wingdings" panose="05000000000000000000" pitchFamily="2" charset="2"/>
              <a:buChar char="ü"/>
            </a:pPr>
            <a:r>
              <a:rPr lang="fi-FI" sz="2400" dirty="0">
                <a:solidFill>
                  <a:schemeClr val="bg2">
                    <a:lumMod val="20000"/>
                    <a:lumOff val="80000"/>
                  </a:schemeClr>
                </a:solidFill>
                <a:latin typeface="+mn-lt"/>
              </a:rPr>
              <a:t>Suurin kehitysharppaus tapahtuu 2030-luvulla</a:t>
            </a:r>
          </a:p>
          <a:p>
            <a:pPr marL="342900" indent="-342900">
              <a:lnSpc>
                <a:spcPct val="92000"/>
              </a:lnSpc>
              <a:spcBef>
                <a:spcPts val="1200"/>
              </a:spcBef>
              <a:spcAft>
                <a:spcPts val="600"/>
              </a:spcAft>
              <a:buClr>
                <a:schemeClr val="bg1"/>
              </a:buClr>
              <a:buFont typeface="Wingdings" panose="05000000000000000000" pitchFamily="2" charset="2"/>
              <a:buChar char="ü"/>
            </a:pPr>
            <a:r>
              <a:rPr lang="fi-FI" sz="2400" dirty="0">
                <a:solidFill>
                  <a:schemeClr val="bg2">
                    <a:lumMod val="20000"/>
                    <a:lumOff val="80000"/>
                  </a:schemeClr>
                </a:solidFill>
                <a:latin typeface="+mn-lt"/>
              </a:rPr>
              <a:t>Luontainen osa kestäviä matkailukonsepteja </a:t>
            </a:r>
          </a:p>
          <a:p>
            <a:pPr marL="342900" indent="-342900">
              <a:lnSpc>
                <a:spcPct val="92000"/>
              </a:lnSpc>
              <a:spcBef>
                <a:spcPts val="1200"/>
              </a:spcBef>
              <a:spcAft>
                <a:spcPts val="600"/>
              </a:spcAft>
              <a:buClr>
                <a:schemeClr val="bg1"/>
              </a:buClr>
              <a:buFont typeface="Wingdings" panose="05000000000000000000" pitchFamily="2" charset="2"/>
              <a:buChar char="ü"/>
            </a:pPr>
            <a:r>
              <a:rPr lang="fi-FI" sz="2400" dirty="0">
                <a:solidFill>
                  <a:schemeClr val="bg2">
                    <a:lumMod val="20000"/>
                    <a:lumOff val="80000"/>
                  </a:schemeClr>
                </a:solidFill>
                <a:latin typeface="+mn-lt"/>
                <a:cs typeface="Calibri Light"/>
              </a:rPr>
              <a:t>Rohkeasti miettimään käyttökohteita – kokeilut käyntiin heti teknologian ollessa kypsää</a:t>
            </a:r>
          </a:p>
        </p:txBody>
      </p:sp>
      <p:sp>
        <p:nvSpPr>
          <p:cNvPr id="7" name="TextBox 6">
            <a:extLst>
              <a:ext uri="{FF2B5EF4-FFF2-40B4-BE49-F238E27FC236}">
                <a16:creationId xmlns:a16="http://schemas.microsoft.com/office/drawing/2014/main" id="{7931E4A5-0F48-4439-9F70-1DCFD7ADCADC}"/>
              </a:ext>
            </a:extLst>
          </p:cNvPr>
          <p:cNvSpPr txBox="1"/>
          <p:nvPr/>
        </p:nvSpPr>
        <p:spPr>
          <a:xfrm>
            <a:off x="457200" y="701668"/>
            <a:ext cx="8214360" cy="1564787"/>
          </a:xfrm>
          <a:prstGeom prst="rect">
            <a:avLst/>
          </a:prstGeom>
          <a:noFill/>
        </p:spPr>
        <p:txBody>
          <a:bodyPr wrap="square">
            <a:spAutoFit/>
          </a:bodyPr>
          <a:lstStyle/>
          <a:p>
            <a:pPr>
              <a:lnSpc>
                <a:spcPct val="92000"/>
              </a:lnSpc>
              <a:spcBef>
                <a:spcPts val="600"/>
              </a:spcBef>
              <a:buClr>
                <a:schemeClr val="accent5"/>
              </a:buClr>
            </a:pPr>
            <a:r>
              <a:rPr lang="fi-FI" sz="4000" b="1" dirty="0">
                <a:solidFill>
                  <a:schemeClr val="accent2"/>
                </a:solidFill>
                <a:latin typeface="+mj-lt"/>
                <a:cs typeface="Calibri Light"/>
              </a:rPr>
              <a:t>SÄHKÖINEN LENTÄMINEN </a:t>
            </a:r>
            <a:br>
              <a:rPr lang="fi-FI" sz="4000" b="1" dirty="0">
                <a:solidFill>
                  <a:schemeClr val="accent2"/>
                </a:solidFill>
                <a:latin typeface="+mj-lt"/>
                <a:cs typeface="Calibri Light"/>
              </a:rPr>
            </a:br>
            <a:r>
              <a:rPr lang="fi-FI" sz="3200" i="1" dirty="0">
                <a:solidFill>
                  <a:schemeClr val="accent4">
                    <a:lumMod val="40000"/>
                    <a:lumOff val="60000"/>
                  </a:schemeClr>
                </a:solidFill>
                <a:latin typeface="+mn-lt"/>
                <a:cs typeface="Calibri Light"/>
              </a:rPr>
              <a:t>– utopiaa vai realistinen </a:t>
            </a:r>
            <a:br>
              <a:rPr lang="fi-FI" sz="3200" i="1" dirty="0">
                <a:solidFill>
                  <a:schemeClr val="accent4">
                    <a:lumMod val="40000"/>
                    <a:lumOff val="60000"/>
                  </a:schemeClr>
                </a:solidFill>
                <a:latin typeface="+mn-lt"/>
                <a:cs typeface="Calibri Light"/>
              </a:rPr>
            </a:br>
            <a:r>
              <a:rPr lang="fi-FI" sz="3200" i="1" dirty="0">
                <a:solidFill>
                  <a:schemeClr val="accent4">
                    <a:lumMod val="40000"/>
                    <a:lumOff val="60000"/>
                  </a:schemeClr>
                </a:solidFill>
                <a:latin typeface="+mn-lt"/>
                <a:cs typeface="Calibri Light"/>
              </a:rPr>
              <a:t>mahdollisuus Lapin matkailulle?</a:t>
            </a:r>
            <a:endParaRPr lang="fi-FI" sz="4000" i="1" dirty="0">
              <a:solidFill>
                <a:schemeClr val="accent4">
                  <a:lumMod val="40000"/>
                  <a:lumOff val="60000"/>
                </a:schemeClr>
              </a:solidFill>
              <a:latin typeface="+mn-lt"/>
              <a:cs typeface="Calibri Light"/>
            </a:endParaRPr>
          </a:p>
        </p:txBody>
      </p:sp>
      <p:pic>
        <p:nvPicPr>
          <p:cNvPr id="9" name="Kuva 10" descr="Kuva, joka sisältää kohteen teksti, clipart-kuva&#10;&#10;Kuvaus luotu automaattisesti">
            <a:extLst>
              <a:ext uri="{FF2B5EF4-FFF2-40B4-BE49-F238E27FC236}">
                <a16:creationId xmlns:a16="http://schemas.microsoft.com/office/drawing/2014/main" id="{88F69EFB-7D04-448F-B425-2370FAF949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0028" y="6140529"/>
            <a:ext cx="1782003" cy="457340"/>
          </a:xfrm>
          <a:prstGeom prst="rect">
            <a:avLst/>
          </a:prstGeom>
        </p:spPr>
      </p:pic>
    </p:spTree>
    <p:extLst>
      <p:ext uri="{BB962C8B-B14F-4D97-AF65-F5344CB8AC3E}">
        <p14:creationId xmlns:p14="http://schemas.microsoft.com/office/powerpoint/2010/main" val="3367485715"/>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CC169E-A5CF-4DD7-8750-B7CA31344F8A}"/>
              </a:ext>
            </a:extLst>
          </p:cNvPr>
          <p:cNvSpPr/>
          <p:nvPr/>
        </p:nvSpPr>
        <p:spPr>
          <a:xfrm>
            <a:off x="9610165" y="5933557"/>
            <a:ext cx="2581835" cy="8318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dirty="0">
              <a:solidFill>
                <a:schemeClr val="bg1"/>
              </a:solidFill>
              <a:ea typeface="Muli" charset="0"/>
              <a:cs typeface="Muli" charset="0"/>
            </a:endParaRPr>
          </a:p>
        </p:txBody>
      </p:sp>
      <p:sp>
        <p:nvSpPr>
          <p:cNvPr id="9" name="Title 8">
            <a:extLst>
              <a:ext uri="{FF2B5EF4-FFF2-40B4-BE49-F238E27FC236}">
                <a16:creationId xmlns:a16="http://schemas.microsoft.com/office/drawing/2014/main" id="{BFA6CCDB-3D1B-47B0-A4D0-16642D9AC438}"/>
              </a:ext>
            </a:extLst>
          </p:cNvPr>
          <p:cNvSpPr>
            <a:spLocks noGrp="1"/>
          </p:cNvSpPr>
          <p:nvPr>
            <p:ph type="title"/>
          </p:nvPr>
        </p:nvSpPr>
        <p:spPr>
          <a:xfrm>
            <a:off x="600900" y="472514"/>
            <a:ext cx="5461417" cy="2122903"/>
          </a:xfrm>
        </p:spPr>
        <p:txBody>
          <a:bodyPr>
            <a:normAutofit/>
          </a:bodyPr>
          <a:lstStyle/>
          <a:p>
            <a:r>
              <a:rPr lang="fi-FI" sz="3200" dirty="0"/>
              <a:t>SÄHKÖISEN </a:t>
            </a:r>
            <a:br>
              <a:rPr lang="fi-FI" sz="3200" dirty="0"/>
            </a:br>
            <a:r>
              <a:rPr lang="fi-FI" sz="3200" dirty="0"/>
              <a:t>LENTÄMISEN </a:t>
            </a:r>
            <a:r>
              <a:rPr lang="fi-FI" sz="3200" dirty="0">
                <a:solidFill>
                  <a:schemeClr val="accent3"/>
                </a:solidFill>
              </a:rPr>
              <a:t>KEHITYSPOLKU </a:t>
            </a:r>
          </a:p>
        </p:txBody>
      </p:sp>
      <p:sp>
        <p:nvSpPr>
          <p:cNvPr id="10" name="Content Placeholder 9">
            <a:extLst>
              <a:ext uri="{FF2B5EF4-FFF2-40B4-BE49-F238E27FC236}">
                <a16:creationId xmlns:a16="http://schemas.microsoft.com/office/drawing/2014/main" id="{912504DC-722D-4794-ABF2-D6DC1ABC4AF4}"/>
              </a:ext>
            </a:extLst>
          </p:cNvPr>
          <p:cNvSpPr>
            <a:spLocks noGrp="1"/>
          </p:cNvSpPr>
          <p:nvPr>
            <p:ph sz="quarter" idx="18"/>
          </p:nvPr>
        </p:nvSpPr>
        <p:spPr>
          <a:xfrm>
            <a:off x="600899" y="1886792"/>
            <a:ext cx="4222113" cy="4088197"/>
          </a:xfrm>
        </p:spPr>
        <p:txBody>
          <a:bodyPr>
            <a:normAutofit/>
          </a:bodyPr>
          <a:lstStyle/>
          <a:p>
            <a:pPr>
              <a:spcBef>
                <a:spcPts val="800"/>
              </a:spcBef>
            </a:pPr>
            <a:r>
              <a:rPr lang="fi-FI" sz="2400" b="0" dirty="0"/>
              <a:t>Globaalit, EU-tason ja valtakunnan tavoitteet tähtäävät </a:t>
            </a:r>
            <a:r>
              <a:rPr lang="fi-FI" sz="2400" dirty="0"/>
              <a:t>lentoliikenteen päästöjen nopeaan vähentämiseen</a:t>
            </a:r>
          </a:p>
          <a:p>
            <a:pPr>
              <a:spcBef>
                <a:spcPts val="800"/>
              </a:spcBef>
            </a:pPr>
            <a:r>
              <a:rPr lang="fi-FI" sz="2400" b="0" dirty="0"/>
              <a:t>Maailmassa on käynnissä </a:t>
            </a:r>
            <a:br>
              <a:rPr lang="fi-FI" sz="2400" b="0" dirty="0"/>
            </a:br>
            <a:r>
              <a:rPr lang="fi-FI" sz="2400" dirty="0"/>
              <a:t>yli 100 sähköisten ilma-alusten projektia</a:t>
            </a:r>
          </a:p>
          <a:p>
            <a:pPr>
              <a:spcBef>
                <a:spcPts val="800"/>
              </a:spcBef>
            </a:pPr>
            <a:endParaRPr lang="fi-FI" sz="2400" dirty="0"/>
          </a:p>
        </p:txBody>
      </p:sp>
      <p:grpSp>
        <p:nvGrpSpPr>
          <p:cNvPr id="26" name="Group 25" descr="Kerrosmallin mukaan sähköisen lentämisen tulee toteutuakseen läpäistä useissa eri kerroksissa olevia suodattimia. Esimerkiksi vuonna 2022 teknologia ei ole vielä tarpeeksi kehittynyttä, joten teknologian kyvykkyyden kerros suodatttaa pois mahdollisuuden sähköiseen lentämiseen. Tulevaisuudessa teknologisesta suodattimesta päästään läpi, mutta esimerkiksi sääntely, markkinat ja kannattavuus voivat edelleen olla esteenä sähkölentämisen yleistymiselle. Työssä tutkitaan sähkölentämisen mahdollisuuksia tätä kerrosmallia hyödyntäen.">
            <a:extLst>
              <a:ext uri="{FF2B5EF4-FFF2-40B4-BE49-F238E27FC236}">
                <a16:creationId xmlns:a16="http://schemas.microsoft.com/office/drawing/2014/main" id="{35ADB3AB-B70C-4DA2-A331-1E261A01455D}"/>
              </a:ext>
            </a:extLst>
          </p:cNvPr>
          <p:cNvGrpSpPr/>
          <p:nvPr/>
        </p:nvGrpSpPr>
        <p:grpSpPr>
          <a:xfrm>
            <a:off x="5787506" y="370188"/>
            <a:ext cx="6221570" cy="6117623"/>
            <a:chOff x="276176" y="542784"/>
            <a:chExt cx="5612130" cy="5518365"/>
          </a:xfrm>
        </p:grpSpPr>
        <p:pic>
          <p:nvPicPr>
            <p:cNvPr id="27" name="Picture 19">
              <a:extLst>
                <a:ext uri="{FF2B5EF4-FFF2-40B4-BE49-F238E27FC236}">
                  <a16:creationId xmlns:a16="http://schemas.microsoft.com/office/drawing/2014/main" id="{3F808015-4EFB-4A18-B486-C0F6A3C9AD16}"/>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276176" y="768072"/>
              <a:ext cx="5612130" cy="4660016"/>
            </a:xfrm>
            <a:prstGeom prst="rect">
              <a:avLst/>
            </a:prstGeom>
          </p:spPr>
        </p:pic>
        <p:grpSp>
          <p:nvGrpSpPr>
            <p:cNvPr id="28" name="Group 27">
              <a:extLst>
                <a:ext uri="{FF2B5EF4-FFF2-40B4-BE49-F238E27FC236}">
                  <a16:creationId xmlns:a16="http://schemas.microsoft.com/office/drawing/2014/main" id="{F8104A2A-B285-4C92-AB68-DE681528AFF9}"/>
                </a:ext>
              </a:extLst>
            </p:cNvPr>
            <p:cNvGrpSpPr/>
            <p:nvPr/>
          </p:nvGrpSpPr>
          <p:grpSpPr>
            <a:xfrm>
              <a:off x="589880" y="542784"/>
              <a:ext cx="5019712" cy="5518365"/>
              <a:chOff x="3298825" y="392048"/>
              <a:chExt cx="5280025" cy="5804539"/>
            </a:xfrm>
          </p:grpSpPr>
          <p:grpSp>
            <p:nvGrpSpPr>
              <p:cNvPr id="29" name="Group 28">
                <a:extLst>
                  <a:ext uri="{FF2B5EF4-FFF2-40B4-BE49-F238E27FC236}">
                    <a16:creationId xmlns:a16="http://schemas.microsoft.com/office/drawing/2014/main" id="{9D389405-EF7B-4B0E-9E19-F707484F19B5}"/>
                  </a:ext>
                </a:extLst>
              </p:cNvPr>
              <p:cNvGrpSpPr/>
              <p:nvPr/>
            </p:nvGrpSpPr>
            <p:grpSpPr>
              <a:xfrm>
                <a:off x="3434803" y="1118833"/>
                <a:ext cx="5144047" cy="4295058"/>
                <a:chOff x="5590566" y="1347517"/>
                <a:chExt cx="5760492" cy="4809765"/>
              </a:xfrm>
            </p:grpSpPr>
            <p:sp>
              <p:nvSpPr>
                <p:cNvPr id="33" name="TextBox 32">
                  <a:extLst>
                    <a:ext uri="{FF2B5EF4-FFF2-40B4-BE49-F238E27FC236}">
                      <a16:creationId xmlns:a16="http://schemas.microsoft.com/office/drawing/2014/main" id="{196412E7-9F83-4E1F-9D9E-E8099E3FB015}"/>
                    </a:ext>
                  </a:extLst>
                </p:cNvPr>
                <p:cNvSpPr txBox="1"/>
                <p:nvPr/>
              </p:nvSpPr>
              <p:spPr>
                <a:xfrm>
                  <a:off x="9580337" y="1347517"/>
                  <a:ext cx="1500224" cy="55593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dirty="0">
                      <a:ln>
                        <a:noFill/>
                      </a:ln>
                      <a:solidFill>
                        <a:prstClr val="black"/>
                      </a:solidFill>
                      <a:effectLst/>
                      <a:uLnTx/>
                      <a:uFillTx/>
                      <a:latin typeface="+mn-lt"/>
                      <a:ea typeface="+mn-ea"/>
                    </a:rPr>
                    <a:t>Teknologian kyvykkyys</a:t>
                  </a:r>
                </a:p>
              </p:txBody>
            </p:sp>
            <p:sp>
              <p:nvSpPr>
                <p:cNvPr id="34" name="TextBox 33">
                  <a:extLst>
                    <a:ext uri="{FF2B5EF4-FFF2-40B4-BE49-F238E27FC236}">
                      <a16:creationId xmlns:a16="http://schemas.microsoft.com/office/drawing/2014/main" id="{412F80BD-8359-4CE9-9FED-D50E4864F25E}"/>
                    </a:ext>
                  </a:extLst>
                </p:cNvPr>
                <p:cNvSpPr txBox="1"/>
                <p:nvPr/>
              </p:nvSpPr>
              <p:spPr>
                <a:xfrm>
                  <a:off x="9580337" y="2492747"/>
                  <a:ext cx="1500224" cy="32628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dirty="0">
                      <a:ln>
                        <a:noFill/>
                      </a:ln>
                      <a:solidFill>
                        <a:prstClr val="black"/>
                      </a:solidFill>
                      <a:effectLst/>
                      <a:uLnTx/>
                      <a:uFillTx/>
                      <a:latin typeface="+mn-lt"/>
                      <a:ea typeface="+mn-ea"/>
                    </a:rPr>
                    <a:t>Regulaatio</a:t>
                  </a:r>
                </a:p>
              </p:txBody>
            </p:sp>
            <p:sp>
              <p:nvSpPr>
                <p:cNvPr id="35" name="TextBox 34">
                  <a:extLst>
                    <a:ext uri="{FF2B5EF4-FFF2-40B4-BE49-F238E27FC236}">
                      <a16:creationId xmlns:a16="http://schemas.microsoft.com/office/drawing/2014/main" id="{322C69E1-B0A6-4C95-A36F-FE4B5195FA17}"/>
                    </a:ext>
                  </a:extLst>
                </p:cNvPr>
                <p:cNvSpPr txBox="1"/>
                <p:nvPr/>
              </p:nvSpPr>
              <p:spPr>
                <a:xfrm>
                  <a:off x="9309831" y="3451536"/>
                  <a:ext cx="2041227" cy="32628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dirty="0">
                      <a:ln>
                        <a:noFill/>
                      </a:ln>
                      <a:solidFill>
                        <a:prstClr val="black"/>
                      </a:solidFill>
                      <a:effectLst/>
                      <a:uLnTx/>
                      <a:uFillTx/>
                      <a:latin typeface="+mn-lt"/>
                      <a:ea typeface="+mn-ea"/>
                    </a:rPr>
                    <a:t>Markkinat</a:t>
                  </a:r>
                </a:p>
              </p:txBody>
            </p:sp>
            <p:sp>
              <p:nvSpPr>
                <p:cNvPr id="36" name="TextBox 35">
                  <a:extLst>
                    <a:ext uri="{FF2B5EF4-FFF2-40B4-BE49-F238E27FC236}">
                      <a16:creationId xmlns:a16="http://schemas.microsoft.com/office/drawing/2014/main" id="{E2975FF8-12CE-4A1D-B9B1-DC275FED9A60}"/>
                    </a:ext>
                  </a:extLst>
                </p:cNvPr>
                <p:cNvSpPr txBox="1"/>
                <p:nvPr/>
              </p:nvSpPr>
              <p:spPr>
                <a:xfrm>
                  <a:off x="9580337" y="4537201"/>
                  <a:ext cx="1463571" cy="55593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dirty="0">
                      <a:ln>
                        <a:noFill/>
                      </a:ln>
                      <a:solidFill>
                        <a:prstClr val="black"/>
                      </a:solidFill>
                      <a:effectLst/>
                      <a:uLnTx/>
                      <a:uFillTx/>
                      <a:latin typeface="+mn-lt"/>
                      <a:ea typeface="+mn-ea"/>
                    </a:rPr>
                    <a:t>Taloudellinen </a:t>
                  </a:r>
                  <a:br>
                    <a:rPr kumimoji="0" lang="fi-FI" sz="1400" b="0" i="0" u="none" strike="noStrike" kern="0" cap="none" spc="0" normalizeH="0" baseline="0" noProof="0" dirty="0">
                      <a:ln>
                        <a:noFill/>
                      </a:ln>
                      <a:solidFill>
                        <a:prstClr val="black"/>
                      </a:solidFill>
                      <a:effectLst/>
                      <a:uLnTx/>
                      <a:uFillTx/>
                      <a:latin typeface="+mn-lt"/>
                      <a:ea typeface="+mn-ea"/>
                    </a:rPr>
                  </a:br>
                  <a:r>
                    <a:rPr kumimoji="0" lang="fi-FI" sz="1400" b="0" i="0" u="none" strike="noStrike" kern="0" cap="none" spc="0" normalizeH="0" baseline="0" noProof="0" dirty="0">
                      <a:ln>
                        <a:noFill/>
                      </a:ln>
                      <a:solidFill>
                        <a:prstClr val="black"/>
                      </a:solidFill>
                      <a:effectLst/>
                      <a:uLnTx/>
                      <a:uFillTx/>
                      <a:latin typeface="+mn-lt"/>
                      <a:ea typeface="+mn-ea"/>
                    </a:rPr>
                    <a:t>kannattavuus</a:t>
                  </a:r>
                </a:p>
              </p:txBody>
            </p:sp>
            <p:sp>
              <p:nvSpPr>
                <p:cNvPr id="37" name="TextBox 36">
                  <a:extLst>
                    <a:ext uri="{FF2B5EF4-FFF2-40B4-BE49-F238E27FC236}">
                      <a16:creationId xmlns:a16="http://schemas.microsoft.com/office/drawing/2014/main" id="{371DB353-7766-4DE1-ABEB-B6C4A99D28FD}"/>
                    </a:ext>
                  </a:extLst>
                </p:cNvPr>
                <p:cNvSpPr txBox="1"/>
                <p:nvPr/>
              </p:nvSpPr>
              <p:spPr>
                <a:xfrm>
                  <a:off x="9220074" y="5601347"/>
                  <a:ext cx="2130984" cy="55593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dirty="0">
                      <a:ln>
                        <a:noFill/>
                      </a:ln>
                      <a:solidFill>
                        <a:prstClr val="black"/>
                      </a:solidFill>
                      <a:effectLst/>
                      <a:uLnTx/>
                      <a:uFillTx/>
                      <a:latin typeface="+mn-lt"/>
                      <a:ea typeface="+mn-ea"/>
                    </a:rPr>
                    <a:t>Liikennejärjestelmään implementointi</a:t>
                  </a:r>
                </a:p>
              </p:txBody>
            </p:sp>
            <p:sp>
              <p:nvSpPr>
                <p:cNvPr id="38" name="TextBox 37">
                  <a:extLst>
                    <a:ext uri="{FF2B5EF4-FFF2-40B4-BE49-F238E27FC236}">
                      <a16:creationId xmlns:a16="http://schemas.microsoft.com/office/drawing/2014/main" id="{5D3B4A5A-A9B4-47E4-8B48-1D4326493DDC}"/>
                    </a:ext>
                  </a:extLst>
                </p:cNvPr>
                <p:cNvSpPr txBox="1"/>
                <p:nvPr/>
              </p:nvSpPr>
              <p:spPr>
                <a:xfrm>
                  <a:off x="5590566" y="3634249"/>
                  <a:ext cx="1693016" cy="32628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1400" b="0" i="1" u="none" strike="noStrike" kern="0" cap="none" spc="0" normalizeH="0" baseline="0" noProof="0" dirty="0">
                      <a:ln>
                        <a:noFill/>
                      </a:ln>
                      <a:solidFill>
                        <a:prstClr val="black"/>
                      </a:solidFill>
                      <a:effectLst/>
                      <a:uLnTx/>
                      <a:uFillTx/>
                      <a:latin typeface="+mn-lt"/>
                      <a:ea typeface="+mn-ea"/>
                    </a:rPr>
                    <a:t>Päätöksentekijät</a:t>
                  </a:r>
                </a:p>
              </p:txBody>
            </p:sp>
            <p:sp>
              <p:nvSpPr>
                <p:cNvPr id="39" name="TextBox 38">
                  <a:extLst>
                    <a:ext uri="{FF2B5EF4-FFF2-40B4-BE49-F238E27FC236}">
                      <a16:creationId xmlns:a16="http://schemas.microsoft.com/office/drawing/2014/main" id="{1EDFDC94-159C-4126-93B2-7C32DEAB215C}"/>
                    </a:ext>
                  </a:extLst>
                </p:cNvPr>
                <p:cNvSpPr txBox="1"/>
                <p:nvPr/>
              </p:nvSpPr>
              <p:spPr>
                <a:xfrm>
                  <a:off x="5590566" y="3841411"/>
                  <a:ext cx="1500224" cy="32628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1400" b="0" i="1" u="none" strike="noStrike" kern="0" cap="none" spc="0" normalizeH="0" baseline="0" noProof="0" dirty="0">
                      <a:ln>
                        <a:noFill/>
                      </a:ln>
                      <a:solidFill>
                        <a:prstClr val="black"/>
                      </a:solidFill>
                      <a:effectLst/>
                      <a:uLnTx/>
                      <a:uFillTx/>
                      <a:latin typeface="+mn-lt"/>
                      <a:ea typeface="+mn-ea"/>
                    </a:rPr>
                    <a:t>Käyttäjät</a:t>
                  </a:r>
                </a:p>
              </p:txBody>
            </p:sp>
            <p:sp>
              <p:nvSpPr>
                <p:cNvPr id="40" name="TextBox 39">
                  <a:extLst>
                    <a:ext uri="{FF2B5EF4-FFF2-40B4-BE49-F238E27FC236}">
                      <a16:creationId xmlns:a16="http://schemas.microsoft.com/office/drawing/2014/main" id="{F7DF3688-D1B3-4A56-881E-09DB92EBC57E}"/>
                    </a:ext>
                  </a:extLst>
                </p:cNvPr>
                <p:cNvSpPr txBox="1"/>
                <p:nvPr/>
              </p:nvSpPr>
              <p:spPr>
                <a:xfrm>
                  <a:off x="5590566" y="4079922"/>
                  <a:ext cx="1500224" cy="32628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1400" b="0" i="1" u="none" strike="noStrike" kern="0" cap="none" spc="0" normalizeH="0" baseline="0" noProof="0" dirty="0">
                      <a:ln>
                        <a:noFill/>
                      </a:ln>
                      <a:solidFill>
                        <a:prstClr val="black"/>
                      </a:solidFill>
                      <a:effectLst/>
                      <a:uLnTx/>
                      <a:uFillTx/>
                      <a:latin typeface="+mn-lt"/>
                      <a:ea typeface="+mn-ea"/>
                    </a:rPr>
                    <a:t>Tarjoajat</a:t>
                  </a:r>
                </a:p>
              </p:txBody>
            </p:sp>
          </p:grpSp>
          <p:sp>
            <p:nvSpPr>
              <p:cNvPr id="30" name="Rectangle 29">
                <a:extLst>
                  <a:ext uri="{FF2B5EF4-FFF2-40B4-BE49-F238E27FC236}">
                    <a16:creationId xmlns:a16="http://schemas.microsoft.com/office/drawing/2014/main" id="{37B4F70C-DEAF-4ED8-909F-9E08A46CA4E8}"/>
                  </a:ext>
                </a:extLst>
              </p:cNvPr>
              <p:cNvSpPr/>
              <p:nvPr/>
            </p:nvSpPr>
            <p:spPr>
              <a:xfrm>
                <a:off x="4135136" y="5710010"/>
                <a:ext cx="3921728" cy="486577"/>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2000" b="0" i="0" u="none" strike="noStrike" kern="0" cap="none" spc="0" normalizeH="0" baseline="0" noProof="0" dirty="0">
                    <a:ln>
                      <a:noFill/>
                    </a:ln>
                    <a:solidFill>
                      <a:prstClr val="white"/>
                    </a:solidFill>
                    <a:effectLst/>
                    <a:uLnTx/>
                    <a:uFillTx/>
                    <a:latin typeface="+mn-lt"/>
                    <a:ea typeface="+mn-ea"/>
                    <a:cs typeface="+mn-cs"/>
                  </a:rPr>
                  <a:t>SKAALAUTUMINEN</a:t>
                </a:r>
                <a:endParaRPr kumimoji="0" lang="fi-FI" sz="2000" b="0" i="1" u="none" strike="noStrike" kern="0" cap="none" spc="0" normalizeH="0" baseline="0" noProof="0" dirty="0">
                  <a:ln>
                    <a:noFill/>
                  </a:ln>
                  <a:solidFill>
                    <a:prstClr val="white"/>
                  </a:solidFill>
                  <a:effectLst/>
                  <a:uLnTx/>
                  <a:uFillTx/>
                  <a:latin typeface="+mn-lt"/>
                  <a:ea typeface="+mn-ea"/>
                  <a:cs typeface="+mn-cs"/>
                </a:endParaRPr>
              </a:p>
            </p:txBody>
          </p:sp>
          <p:sp>
            <p:nvSpPr>
              <p:cNvPr id="31" name="Arrow: Down 30">
                <a:extLst>
                  <a:ext uri="{FF2B5EF4-FFF2-40B4-BE49-F238E27FC236}">
                    <a16:creationId xmlns:a16="http://schemas.microsoft.com/office/drawing/2014/main" id="{40D82714-AF27-4823-A04B-F06C1D374FEF}"/>
                  </a:ext>
                </a:extLst>
              </p:cNvPr>
              <p:cNvSpPr/>
              <p:nvPr/>
            </p:nvSpPr>
            <p:spPr>
              <a:xfrm>
                <a:off x="5850718" y="5478317"/>
                <a:ext cx="490566" cy="192381"/>
              </a:xfrm>
              <a:prstGeom prst="downArrow">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2800" b="0" i="0" u="none" strike="noStrike" kern="0" cap="none" spc="0" normalizeH="0" baseline="0" noProof="0" dirty="0">
                  <a:ln>
                    <a:noFill/>
                  </a:ln>
                  <a:solidFill>
                    <a:prstClr val="white"/>
                  </a:solidFill>
                  <a:effectLst/>
                  <a:uLnTx/>
                  <a:uFillTx/>
                  <a:latin typeface="+mn-lt"/>
                  <a:ea typeface="+mn-ea"/>
                  <a:cs typeface="+mn-cs"/>
                </a:endParaRPr>
              </a:p>
            </p:txBody>
          </p:sp>
          <p:sp>
            <p:nvSpPr>
              <p:cNvPr id="32" name="Arrow: Right 31">
                <a:extLst>
                  <a:ext uri="{FF2B5EF4-FFF2-40B4-BE49-F238E27FC236}">
                    <a16:creationId xmlns:a16="http://schemas.microsoft.com/office/drawing/2014/main" id="{A49D9AFA-B0E4-4E0B-AA8F-FA7F8FB059E9}"/>
                  </a:ext>
                </a:extLst>
              </p:cNvPr>
              <p:cNvSpPr/>
              <p:nvPr/>
            </p:nvSpPr>
            <p:spPr>
              <a:xfrm>
                <a:off x="3298825" y="392048"/>
                <a:ext cx="5280025" cy="623496"/>
              </a:xfrm>
              <a:prstGeom prst="rightArrow">
                <a:avLst/>
              </a:prstGeom>
              <a:solidFill>
                <a:schemeClr val="accent1"/>
              </a:solidFill>
              <a:ln w="12700" cap="flat" cmpd="sng" algn="ctr">
                <a:solidFill>
                  <a:sysClr val="window" lastClr="FFFFFF"/>
                </a:solidFill>
                <a:prstDash val="solid"/>
                <a:miter lim="800000"/>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2000" b="0" i="0" u="none" strike="noStrike" kern="0" cap="none" spc="0" normalizeH="0" baseline="0" noProof="0" dirty="0">
                    <a:ln>
                      <a:noFill/>
                    </a:ln>
                    <a:solidFill>
                      <a:prstClr val="white"/>
                    </a:solidFill>
                    <a:effectLst/>
                    <a:uLnTx/>
                    <a:uFillTx/>
                    <a:latin typeface="+mn-lt"/>
                    <a:ea typeface="+mn-ea"/>
                    <a:cs typeface="+mn-cs"/>
                  </a:rPr>
                  <a:t>2022					2040</a:t>
                </a:r>
              </a:p>
            </p:txBody>
          </p:sp>
        </p:grpSp>
      </p:grpSp>
      <p:pic>
        <p:nvPicPr>
          <p:cNvPr id="20" name="Kuva 5" descr="Kuva, joka sisältää kohteen teksti, kello&#10;&#10;Kuvaus luotu automaattisesti">
            <a:extLst>
              <a:ext uri="{FF2B5EF4-FFF2-40B4-BE49-F238E27FC236}">
                <a16:creationId xmlns:a16="http://schemas.microsoft.com/office/drawing/2014/main" id="{E3F3D1EC-F492-4A71-8E11-2BABE81A253B}"/>
              </a:ext>
            </a:extLst>
          </p:cNvPr>
          <p:cNvPicPr>
            <a:picLocks noChangeAspect="1"/>
          </p:cNvPicPr>
          <p:nvPr/>
        </p:nvPicPr>
        <p:blipFill>
          <a:blip r:embed="rId3"/>
          <a:stretch>
            <a:fillRect/>
          </a:stretch>
        </p:blipFill>
        <p:spPr>
          <a:xfrm>
            <a:off x="11149954" y="6513208"/>
            <a:ext cx="937054" cy="240489"/>
          </a:xfrm>
          <a:prstGeom prst="rect">
            <a:avLst/>
          </a:prstGeom>
        </p:spPr>
      </p:pic>
    </p:spTree>
    <p:extLst>
      <p:ext uri="{BB962C8B-B14F-4D97-AF65-F5344CB8AC3E}">
        <p14:creationId xmlns:p14="http://schemas.microsoft.com/office/powerpoint/2010/main" val="1667834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71A4003-73FA-410E-AE24-A1ED6A0E71B0}"/>
              </a:ext>
            </a:extLst>
          </p:cNvPr>
          <p:cNvSpPr>
            <a:spLocks noGrp="1"/>
          </p:cNvSpPr>
          <p:nvPr>
            <p:ph type="ftr" sz="quarter" idx="3"/>
          </p:nvPr>
        </p:nvSpPr>
        <p:spPr/>
        <p:txBody>
          <a:bodyPr/>
          <a:lstStyle/>
          <a:p>
            <a:endParaRPr lang="fi-FI" dirty="0"/>
          </a:p>
        </p:txBody>
      </p:sp>
      <p:pic>
        <p:nvPicPr>
          <p:cNvPr id="7" name="Kuva 5" descr="Kuva, joka sisältää kohteen teksti, kello&#10;&#10;Kuvaus luotu automaattisesti">
            <a:extLst>
              <a:ext uri="{FF2B5EF4-FFF2-40B4-BE49-F238E27FC236}">
                <a16:creationId xmlns:a16="http://schemas.microsoft.com/office/drawing/2014/main" id="{0090C1E0-D04A-46CB-84B5-A7CCA7E10549}"/>
              </a:ext>
            </a:extLst>
          </p:cNvPr>
          <p:cNvPicPr>
            <a:picLocks noChangeAspect="1"/>
          </p:cNvPicPr>
          <p:nvPr/>
        </p:nvPicPr>
        <p:blipFill>
          <a:blip r:embed="rId2"/>
          <a:stretch>
            <a:fillRect/>
          </a:stretch>
        </p:blipFill>
        <p:spPr>
          <a:xfrm>
            <a:off x="11149954" y="6513208"/>
            <a:ext cx="937054" cy="240489"/>
          </a:xfrm>
          <a:prstGeom prst="rect">
            <a:avLst/>
          </a:prstGeom>
        </p:spPr>
      </p:pic>
      <p:pic>
        <p:nvPicPr>
          <p:cNvPr id="8" name="Picture 7">
            <a:extLst>
              <a:ext uri="{FF2B5EF4-FFF2-40B4-BE49-F238E27FC236}">
                <a16:creationId xmlns:a16="http://schemas.microsoft.com/office/drawing/2014/main" id="{DC2F30FC-4713-43BD-AE75-DF7EBF5AD444}"/>
              </a:ext>
            </a:extLst>
          </p:cNvPr>
          <p:cNvPicPr>
            <a:picLocks noChangeAspect="1"/>
          </p:cNvPicPr>
          <p:nvPr/>
        </p:nvPicPr>
        <p:blipFill>
          <a:blip r:embed="rId3"/>
          <a:stretch>
            <a:fillRect/>
          </a:stretch>
        </p:blipFill>
        <p:spPr>
          <a:xfrm>
            <a:off x="179515" y="50800"/>
            <a:ext cx="10752965" cy="6292850"/>
          </a:xfrm>
          <a:prstGeom prst="rect">
            <a:avLst/>
          </a:prstGeom>
        </p:spPr>
      </p:pic>
    </p:spTree>
    <p:extLst>
      <p:ext uri="{BB962C8B-B14F-4D97-AF65-F5344CB8AC3E}">
        <p14:creationId xmlns:p14="http://schemas.microsoft.com/office/powerpoint/2010/main" val="3662784948"/>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1445B-D96F-4DA2-81FD-6FDD77CC578D}"/>
              </a:ext>
            </a:extLst>
          </p:cNvPr>
          <p:cNvSpPr>
            <a:spLocks noGrp="1"/>
          </p:cNvSpPr>
          <p:nvPr>
            <p:ph type="title"/>
          </p:nvPr>
        </p:nvSpPr>
        <p:spPr>
          <a:xfrm>
            <a:off x="427045" y="267856"/>
            <a:ext cx="10955867" cy="878764"/>
          </a:xfrm>
        </p:spPr>
        <p:txBody>
          <a:bodyPr>
            <a:normAutofit fontScale="90000"/>
          </a:bodyPr>
          <a:lstStyle/>
          <a:p>
            <a:pPr>
              <a:lnSpc>
                <a:spcPct val="90000"/>
              </a:lnSpc>
            </a:pPr>
            <a:r>
              <a:rPr lang="fi-FI" dirty="0"/>
              <a:t>ESIMERKKEJÄ SUOMEEN SOVELTUVISTA </a:t>
            </a:r>
            <a:r>
              <a:rPr lang="fi-FI" dirty="0">
                <a:solidFill>
                  <a:schemeClr val="accent3"/>
                </a:solidFill>
              </a:rPr>
              <a:t>AKKUSÄHKÖLENTOKONEISTA VUOTEEN 2030 MENNESSÄ</a:t>
            </a:r>
          </a:p>
        </p:txBody>
      </p:sp>
      <p:grpSp>
        <p:nvGrpSpPr>
          <p:cNvPr id="5" name="Group 4">
            <a:extLst>
              <a:ext uri="{FF2B5EF4-FFF2-40B4-BE49-F238E27FC236}">
                <a16:creationId xmlns:a16="http://schemas.microsoft.com/office/drawing/2014/main" id="{7F5EEDE1-F495-48F0-BE29-A856115D74E5}"/>
              </a:ext>
            </a:extLst>
          </p:cNvPr>
          <p:cNvGrpSpPr/>
          <p:nvPr/>
        </p:nvGrpSpPr>
        <p:grpSpPr>
          <a:xfrm>
            <a:off x="427045" y="2975049"/>
            <a:ext cx="3272103" cy="1938992"/>
            <a:chOff x="612000" y="3269609"/>
            <a:chExt cx="3272103" cy="1938992"/>
          </a:xfrm>
        </p:grpSpPr>
        <p:sp>
          <p:nvSpPr>
            <p:cNvPr id="11" name="TextBox 10">
              <a:extLst>
                <a:ext uri="{FF2B5EF4-FFF2-40B4-BE49-F238E27FC236}">
                  <a16:creationId xmlns:a16="http://schemas.microsoft.com/office/drawing/2014/main" id="{D1125DC0-B6E2-4C02-A6AB-FCBED58C9740}"/>
                </a:ext>
              </a:extLst>
            </p:cNvPr>
            <p:cNvSpPr txBox="1"/>
            <p:nvPr/>
          </p:nvSpPr>
          <p:spPr>
            <a:xfrm>
              <a:off x="612000" y="3269609"/>
              <a:ext cx="3272103" cy="369332"/>
            </a:xfrm>
            <a:prstGeom prst="rect">
              <a:avLst/>
            </a:prstGeom>
            <a:solidFill>
              <a:schemeClr val="accent3"/>
            </a:solidFill>
          </p:spPr>
          <p:txBody>
            <a:bodyPr wrap="square">
              <a:spAutoFit/>
            </a:bodyPr>
            <a:lstStyle/>
            <a:p>
              <a:pPr algn="l"/>
              <a:r>
                <a:rPr lang="fi-FI" b="1" dirty="0" err="1">
                  <a:solidFill>
                    <a:schemeClr val="bg1"/>
                  </a:solidFill>
                  <a:latin typeface="+mn-lt"/>
                </a:rPr>
                <a:t>Heart</a:t>
              </a:r>
              <a:r>
                <a:rPr lang="fi-FI" b="1" dirty="0">
                  <a:solidFill>
                    <a:schemeClr val="bg1"/>
                  </a:solidFill>
                  <a:latin typeface="+mn-lt"/>
                </a:rPr>
                <a:t> </a:t>
              </a:r>
              <a:r>
                <a:rPr lang="fi-FI" b="1" dirty="0" err="1">
                  <a:solidFill>
                    <a:schemeClr val="bg1"/>
                  </a:solidFill>
                  <a:latin typeface="+mn-lt"/>
                </a:rPr>
                <a:t>Aerospace</a:t>
              </a:r>
              <a:r>
                <a:rPr lang="fi-FI" b="1" dirty="0">
                  <a:solidFill>
                    <a:schemeClr val="bg1"/>
                  </a:solidFill>
                  <a:latin typeface="+mn-lt"/>
                </a:rPr>
                <a:t> ES-30</a:t>
              </a:r>
            </a:p>
          </p:txBody>
        </p:sp>
        <p:sp>
          <p:nvSpPr>
            <p:cNvPr id="9" name="TextBox 8">
              <a:extLst>
                <a:ext uri="{FF2B5EF4-FFF2-40B4-BE49-F238E27FC236}">
                  <a16:creationId xmlns:a16="http://schemas.microsoft.com/office/drawing/2014/main" id="{4DFEAE7B-DC94-47EC-8807-B38EF7F6E178}"/>
                </a:ext>
              </a:extLst>
            </p:cNvPr>
            <p:cNvSpPr txBox="1"/>
            <p:nvPr/>
          </p:nvSpPr>
          <p:spPr>
            <a:xfrm>
              <a:off x="612000" y="3638941"/>
              <a:ext cx="3272103" cy="1569660"/>
            </a:xfrm>
            <a:prstGeom prst="rect">
              <a:avLst/>
            </a:prstGeom>
            <a:solidFill>
              <a:schemeClr val="bg1">
                <a:lumMod val="95000"/>
              </a:schemeClr>
            </a:solidFill>
          </p:spPr>
          <p:txBody>
            <a:bodyPr wrap="square" rtlCol="0">
              <a:spAutoFit/>
            </a:bodyPr>
            <a:lstStyle/>
            <a:p>
              <a:pPr marL="285750" indent="-285750" algn="l">
                <a:buFont typeface="Arial" panose="020B0604020202020204" pitchFamily="34" charset="0"/>
                <a:buChar char="•"/>
              </a:pPr>
              <a:r>
                <a:rPr lang="fi-FI" sz="1600" dirty="0">
                  <a:solidFill>
                    <a:schemeClr val="accent3"/>
                  </a:solidFill>
                  <a:latin typeface="+mn-lt"/>
                </a:rPr>
                <a:t>Kiinteäsiipinen ilma-alus</a:t>
              </a:r>
            </a:p>
            <a:p>
              <a:pPr marL="285750" indent="-285750" algn="l">
                <a:buFont typeface="Arial" panose="020B0604020202020204" pitchFamily="34" charset="0"/>
                <a:buChar char="•"/>
              </a:pPr>
              <a:r>
                <a:rPr lang="fi-FI" sz="1600" dirty="0">
                  <a:solidFill>
                    <a:schemeClr val="accent3"/>
                  </a:solidFill>
                  <a:latin typeface="+mn-lt"/>
                </a:rPr>
                <a:t>30 matkustajapaikkaa</a:t>
              </a:r>
            </a:p>
            <a:p>
              <a:pPr marL="285750" indent="-285750" algn="l">
                <a:buFont typeface="Arial" panose="020B0604020202020204" pitchFamily="34" charset="0"/>
                <a:buChar char="•"/>
              </a:pPr>
              <a:r>
                <a:rPr lang="fi-FI" sz="1600" dirty="0">
                  <a:solidFill>
                    <a:schemeClr val="accent3"/>
                  </a:solidFill>
                  <a:latin typeface="+mn-lt"/>
                </a:rPr>
                <a:t>200 km akkusähköllä, 400 km hybridinä</a:t>
              </a:r>
            </a:p>
            <a:p>
              <a:pPr marL="285750" indent="-285750" algn="l">
                <a:buFont typeface="Arial" panose="020B0604020202020204" pitchFamily="34" charset="0"/>
                <a:buChar char="•"/>
              </a:pPr>
              <a:r>
                <a:rPr lang="fi-FI" sz="1600" dirty="0">
                  <a:solidFill>
                    <a:schemeClr val="accent3"/>
                  </a:solidFill>
                  <a:latin typeface="+mn-lt"/>
                </a:rPr>
                <a:t>Ruotsalaisvalmisteinen</a:t>
              </a:r>
            </a:p>
            <a:p>
              <a:pPr marL="285750" indent="-285750">
                <a:buFont typeface="Arial" panose="020B0604020202020204" pitchFamily="34" charset="0"/>
                <a:buChar char="•"/>
              </a:pPr>
              <a:r>
                <a:rPr lang="fi-FI" sz="1600" i="1" dirty="0">
                  <a:solidFill>
                    <a:schemeClr val="accent3"/>
                  </a:solidFill>
                  <a:latin typeface="+mn-lt"/>
                </a:rPr>
                <a:t>Markkinoilla arviolta 2028</a:t>
              </a:r>
            </a:p>
          </p:txBody>
        </p:sp>
      </p:grpSp>
      <p:grpSp>
        <p:nvGrpSpPr>
          <p:cNvPr id="10" name="Group 9">
            <a:extLst>
              <a:ext uri="{FF2B5EF4-FFF2-40B4-BE49-F238E27FC236}">
                <a16:creationId xmlns:a16="http://schemas.microsoft.com/office/drawing/2014/main" id="{31A24002-21A8-4331-B339-323689F5E5EB}"/>
              </a:ext>
            </a:extLst>
          </p:cNvPr>
          <p:cNvGrpSpPr/>
          <p:nvPr/>
        </p:nvGrpSpPr>
        <p:grpSpPr>
          <a:xfrm>
            <a:off x="4274993" y="1278721"/>
            <a:ext cx="3272103" cy="3635320"/>
            <a:chOff x="4459948" y="1573281"/>
            <a:chExt cx="3272103" cy="3635320"/>
          </a:xfrm>
        </p:grpSpPr>
        <p:pic>
          <p:nvPicPr>
            <p:cNvPr id="7" name="Picture 6">
              <a:extLst>
                <a:ext uri="{FF2B5EF4-FFF2-40B4-BE49-F238E27FC236}">
                  <a16:creationId xmlns:a16="http://schemas.microsoft.com/office/drawing/2014/main" id="{A78A87F5-2791-4346-B5B6-5780EF807DB0}"/>
                </a:ext>
                <a:ext uri="{C183D7F6-B498-43B3-948B-1728B52AA6E4}">
                  <adec:decorative xmlns:adec="http://schemas.microsoft.com/office/drawing/2017/decorative" val="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459948" y="1573281"/>
              <a:ext cx="2850031" cy="1602372"/>
            </a:xfrm>
            <a:prstGeom prst="roundRect">
              <a:avLst/>
            </a:prstGeom>
            <a:noFill/>
            <a:ln>
              <a:noFill/>
            </a:ln>
          </p:spPr>
        </p:pic>
        <p:sp>
          <p:nvSpPr>
            <p:cNvPr id="13" name="TextBox 12">
              <a:extLst>
                <a:ext uri="{FF2B5EF4-FFF2-40B4-BE49-F238E27FC236}">
                  <a16:creationId xmlns:a16="http://schemas.microsoft.com/office/drawing/2014/main" id="{C8B9307C-DB61-40D4-9ED8-5B142831D6B0}"/>
                </a:ext>
              </a:extLst>
            </p:cNvPr>
            <p:cNvSpPr txBox="1"/>
            <p:nvPr/>
          </p:nvSpPr>
          <p:spPr>
            <a:xfrm>
              <a:off x="4459948" y="3269609"/>
              <a:ext cx="3272103" cy="369332"/>
            </a:xfrm>
            <a:prstGeom prst="rect">
              <a:avLst/>
            </a:prstGeom>
            <a:solidFill>
              <a:schemeClr val="accent3"/>
            </a:solidFill>
          </p:spPr>
          <p:txBody>
            <a:bodyPr wrap="square">
              <a:spAutoFit/>
            </a:bodyPr>
            <a:lstStyle/>
            <a:p>
              <a:pPr algn="l"/>
              <a:r>
                <a:rPr lang="fi-FI" b="1">
                  <a:solidFill>
                    <a:schemeClr val="bg1"/>
                  </a:solidFill>
                  <a:latin typeface="+mn-lt"/>
                </a:rPr>
                <a:t>Eviation Alice</a:t>
              </a:r>
            </a:p>
          </p:txBody>
        </p:sp>
        <p:sp>
          <p:nvSpPr>
            <p:cNvPr id="12" name="TextBox 11">
              <a:extLst>
                <a:ext uri="{FF2B5EF4-FFF2-40B4-BE49-F238E27FC236}">
                  <a16:creationId xmlns:a16="http://schemas.microsoft.com/office/drawing/2014/main" id="{B969941D-7BAE-4193-A487-6FC8528EC251}"/>
                </a:ext>
              </a:extLst>
            </p:cNvPr>
            <p:cNvSpPr txBox="1"/>
            <p:nvPr/>
          </p:nvSpPr>
          <p:spPr>
            <a:xfrm>
              <a:off x="4459948" y="3638941"/>
              <a:ext cx="3272103" cy="1569660"/>
            </a:xfrm>
            <a:prstGeom prst="rect">
              <a:avLst/>
            </a:prstGeom>
            <a:solidFill>
              <a:schemeClr val="bg1">
                <a:lumMod val="95000"/>
              </a:schemeClr>
            </a:solidFill>
          </p:spPr>
          <p:txBody>
            <a:bodyPr wrap="square" rtlCol="0">
              <a:spAutoFit/>
            </a:bodyPr>
            <a:lstStyle/>
            <a:p>
              <a:pPr marL="285750" indent="-285750">
                <a:buFont typeface="Arial" panose="020B0604020202020204" pitchFamily="34" charset="0"/>
                <a:buChar char="•"/>
              </a:pPr>
              <a:r>
                <a:rPr lang="fi-FI" sz="1600" dirty="0">
                  <a:solidFill>
                    <a:schemeClr val="accent3"/>
                  </a:solidFill>
                  <a:latin typeface="+mn-lt"/>
                </a:rPr>
                <a:t>Kiinteäsiipinen ilma-alus</a:t>
              </a:r>
            </a:p>
            <a:p>
              <a:pPr marL="285750" indent="-285750" algn="l">
                <a:buFont typeface="Arial" panose="020B0604020202020204" pitchFamily="34" charset="0"/>
                <a:buChar char="•"/>
              </a:pPr>
              <a:r>
                <a:rPr lang="fi-FI" sz="1600" dirty="0">
                  <a:solidFill>
                    <a:schemeClr val="accent3"/>
                  </a:solidFill>
                  <a:latin typeface="+mn-lt"/>
                </a:rPr>
                <a:t>9 matkustajapaikkaa</a:t>
              </a:r>
            </a:p>
            <a:p>
              <a:pPr marL="285750" indent="-285750" algn="l">
                <a:buFont typeface="Arial" panose="020B0604020202020204" pitchFamily="34" charset="0"/>
                <a:buChar char="•"/>
              </a:pPr>
              <a:r>
                <a:rPr lang="fi-FI" sz="1600" dirty="0">
                  <a:solidFill>
                    <a:schemeClr val="accent3"/>
                  </a:solidFill>
                  <a:latin typeface="+mn-lt"/>
                </a:rPr>
                <a:t>820 km maksimikantama </a:t>
              </a:r>
            </a:p>
            <a:p>
              <a:pPr marL="285750" indent="-285750" algn="l">
                <a:buFont typeface="Arial" panose="020B0604020202020204" pitchFamily="34" charset="0"/>
                <a:buChar char="•"/>
              </a:pPr>
              <a:r>
                <a:rPr lang="fi-FI" sz="1600" dirty="0">
                  <a:solidFill>
                    <a:schemeClr val="accent3"/>
                  </a:solidFill>
                  <a:latin typeface="+mn-lt"/>
                </a:rPr>
                <a:t>Israelilaisvalmisteinen</a:t>
              </a:r>
            </a:p>
            <a:p>
              <a:pPr marL="285750" indent="-285750" algn="l">
                <a:buFont typeface="Arial" panose="020B0604020202020204" pitchFamily="34" charset="0"/>
                <a:buChar char="•"/>
              </a:pPr>
              <a:r>
                <a:rPr lang="fi-FI" sz="1600" dirty="0">
                  <a:solidFill>
                    <a:schemeClr val="accent3"/>
                  </a:solidFill>
                  <a:latin typeface="+mn-lt"/>
                </a:rPr>
                <a:t>Matkanopeus n. 400 km/h</a:t>
              </a:r>
            </a:p>
            <a:p>
              <a:pPr marL="285750" indent="-285750" algn="l">
                <a:buFont typeface="Arial" panose="020B0604020202020204" pitchFamily="34" charset="0"/>
                <a:buChar char="•"/>
              </a:pPr>
              <a:r>
                <a:rPr lang="fi-FI" sz="1600" i="1" dirty="0">
                  <a:solidFill>
                    <a:schemeClr val="accent3"/>
                  </a:solidFill>
                  <a:latin typeface="+mn-lt"/>
                </a:rPr>
                <a:t>Markkinoilla arviolta 2024</a:t>
              </a:r>
            </a:p>
          </p:txBody>
        </p:sp>
      </p:grpSp>
      <p:grpSp>
        <p:nvGrpSpPr>
          <p:cNvPr id="18" name="Group 17">
            <a:extLst>
              <a:ext uri="{FF2B5EF4-FFF2-40B4-BE49-F238E27FC236}">
                <a16:creationId xmlns:a16="http://schemas.microsoft.com/office/drawing/2014/main" id="{3999EE11-D8BA-4B74-9C27-485302B5112C}"/>
              </a:ext>
            </a:extLst>
          </p:cNvPr>
          <p:cNvGrpSpPr/>
          <p:nvPr/>
        </p:nvGrpSpPr>
        <p:grpSpPr>
          <a:xfrm>
            <a:off x="8122941" y="1266849"/>
            <a:ext cx="3272103" cy="3893414"/>
            <a:chOff x="8307896" y="1561409"/>
            <a:chExt cx="3272103" cy="3893414"/>
          </a:xfrm>
        </p:grpSpPr>
        <p:pic>
          <p:nvPicPr>
            <p:cNvPr id="8" name="Picture 7">
              <a:extLst>
                <a:ext uri="{FF2B5EF4-FFF2-40B4-BE49-F238E27FC236}">
                  <a16:creationId xmlns:a16="http://schemas.microsoft.com/office/drawing/2014/main" id="{E1B3F791-F3D8-45DF-8A1F-52C5ACF9219C}"/>
                </a:ext>
                <a:ext uri="{C183D7F6-B498-43B3-948B-1728B52AA6E4}">
                  <adec:decorative xmlns:adec="http://schemas.microsoft.com/office/drawing/2017/decorative" val="1"/>
                </a:ext>
              </a:extLst>
            </p:cNvPr>
            <p:cNvPicPr/>
            <p:nvPr/>
          </p:nvPicPr>
          <p:blipFill rotWithShape="1">
            <a:blip r:embed="rId3" cstate="print">
              <a:extLst>
                <a:ext uri="{28A0092B-C50C-407E-A947-70E740481C1C}">
                  <a14:useLocalDpi xmlns:a14="http://schemas.microsoft.com/office/drawing/2010/main" val="0"/>
                </a:ext>
              </a:extLst>
            </a:blip>
            <a:srcRect l="2115" t="19667" r="4776" b="7046"/>
            <a:stretch/>
          </p:blipFill>
          <p:spPr bwMode="auto">
            <a:xfrm>
              <a:off x="8307896" y="1561409"/>
              <a:ext cx="3087148" cy="1618752"/>
            </a:xfrm>
            <a:prstGeom prst="roundRect">
              <a:avLst/>
            </a:prstGeom>
            <a:noFill/>
            <a:ln>
              <a:no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811C4E06-61E7-4682-86F4-4F21069CF1ED}"/>
                </a:ext>
              </a:extLst>
            </p:cNvPr>
            <p:cNvSpPr txBox="1"/>
            <p:nvPr/>
          </p:nvSpPr>
          <p:spPr>
            <a:xfrm>
              <a:off x="8307896" y="3269609"/>
              <a:ext cx="3272103" cy="369332"/>
            </a:xfrm>
            <a:prstGeom prst="rect">
              <a:avLst/>
            </a:prstGeom>
            <a:solidFill>
              <a:schemeClr val="accent3"/>
            </a:solidFill>
          </p:spPr>
          <p:txBody>
            <a:bodyPr wrap="square">
              <a:spAutoFit/>
            </a:bodyPr>
            <a:lstStyle/>
            <a:p>
              <a:pPr algn="l"/>
              <a:r>
                <a:rPr lang="fi-FI" b="1" err="1">
                  <a:solidFill>
                    <a:schemeClr val="bg1"/>
                  </a:solidFill>
                  <a:latin typeface="+mn-lt"/>
                </a:rPr>
                <a:t>Joby</a:t>
              </a:r>
              <a:r>
                <a:rPr lang="fi-FI" b="1">
                  <a:solidFill>
                    <a:schemeClr val="bg1"/>
                  </a:solidFill>
                  <a:latin typeface="+mn-lt"/>
                </a:rPr>
                <a:t> </a:t>
              </a:r>
              <a:r>
                <a:rPr lang="fi-FI" b="1" err="1">
                  <a:solidFill>
                    <a:schemeClr val="bg1"/>
                  </a:solidFill>
                  <a:latin typeface="+mn-lt"/>
                </a:rPr>
                <a:t>Aviation</a:t>
              </a:r>
              <a:r>
                <a:rPr lang="fi-FI" b="1">
                  <a:solidFill>
                    <a:schemeClr val="bg1"/>
                  </a:solidFill>
                  <a:latin typeface="+mn-lt"/>
                </a:rPr>
                <a:t> eVTOL</a:t>
              </a:r>
            </a:p>
          </p:txBody>
        </p:sp>
        <p:sp>
          <p:nvSpPr>
            <p:cNvPr id="14" name="TextBox 13">
              <a:extLst>
                <a:ext uri="{FF2B5EF4-FFF2-40B4-BE49-F238E27FC236}">
                  <a16:creationId xmlns:a16="http://schemas.microsoft.com/office/drawing/2014/main" id="{80082BC5-9CCF-4A91-A888-88BAE7E90731}"/>
                </a:ext>
              </a:extLst>
            </p:cNvPr>
            <p:cNvSpPr txBox="1"/>
            <p:nvPr/>
          </p:nvSpPr>
          <p:spPr>
            <a:xfrm>
              <a:off x="8307896" y="3638941"/>
              <a:ext cx="3272103" cy="1815882"/>
            </a:xfrm>
            <a:prstGeom prst="rect">
              <a:avLst/>
            </a:prstGeom>
            <a:solidFill>
              <a:schemeClr val="bg1">
                <a:lumMod val="95000"/>
              </a:schemeClr>
            </a:solidFill>
          </p:spPr>
          <p:txBody>
            <a:bodyPr wrap="square" rtlCol="0">
              <a:spAutoFit/>
            </a:bodyPr>
            <a:lstStyle/>
            <a:p>
              <a:pPr marL="285750" indent="-285750" algn="l">
                <a:buFont typeface="Arial" panose="020B0604020202020204" pitchFamily="34" charset="0"/>
                <a:buChar char="•"/>
              </a:pPr>
              <a:r>
                <a:rPr lang="fi-FI" sz="1600" dirty="0">
                  <a:solidFill>
                    <a:schemeClr val="accent3"/>
                  </a:solidFill>
                  <a:latin typeface="+mn-lt"/>
                </a:rPr>
                <a:t>Pystysuoraan nouseva ja laskeutuva ilma-alus</a:t>
              </a:r>
            </a:p>
            <a:p>
              <a:pPr marL="285750" indent="-285750" algn="l">
                <a:buFont typeface="Arial" panose="020B0604020202020204" pitchFamily="34" charset="0"/>
                <a:buChar char="•"/>
              </a:pPr>
              <a:r>
                <a:rPr lang="fi-FI" sz="1600" dirty="0">
                  <a:solidFill>
                    <a:schemeClr val="accent3"/>
                  </a:solidFill>
                  <a:latin typeface="+mn-lt"/>
                </a:rPr>
                <a:t>4 matkustajapaikkaa</a:t>
              </a:r>
            </a:p>
            <a:p>
              <a:pPr marL="285750" indent="-285750" algn="l">
                <a:buFont typeface="Arial" panose="020B0604020202020204" pitchFamily="34" charset="0"/>
                <a:buChar char="•"/>
              </a:pPr>
              <a:r>
                <a:rPr lang="fi-FI" sz="1600" dirty="0">
                  <a:solidFill>
                    <a:schemeClr val="accent3"/>
                  </a:solidFill>
                  <a:latin typeface="+mn-lt"/>
                </a:rPr>
                <a:t>240 km maksimikantama </a:t>
              </a:r>
            </a:p>
            <a:p>
              <a:pPr marL="285750" indent="-285750" algn="l">
                <a:buFont typeface="Arial" panose="020B0604020202020204" pitchFamily="34" charset="0"/>
                <a:buChar char="•"/>
              </a:pPr>
              <a:r>
                <a:rPr lang="fi-FI" sz="1600" dirty="0">
                  <a:solidFill>
                    <a:schemeClr val="accent3"/>
                  </a:solidFill>
                  <a:latin typeface="+mn-lt"/>
                </a:rPr>
                <a:t>Yhdysvaltalaisvalmisteinen</a:t>
              </a:r>
            </a:p>
            <a:p>
              <a:pPr marL="285750" indent="-285750" algn="l">
                <a:buFont typeface="Arial" panose="020B0604020202020204" pitchFamily="34" charset="0"/>
                <a:buChar char="•"/>
              </a:pPr>
              <a:r>
                <a:rPr lang="fi-FI" sz="1600" dirty="0">
                  <a:solidFill>
                    <a:schemeClr val="accent3"/>
                  </a:solidFill>
                  <a:latin typeface="+mn-lt"/>
                </a:rPr>
                <a:t>Maksiminopeus 320 km/h</a:t>
              </a:r>
            </a:p>
            <a:p>
              <a:pPr marL="285750" indent="-285750" algn="l">
                <a:buFont typeface="Arial" panose="020B0604020202020204" pitchFamily="34" charset="0"/>
                <a:buChar char="•"/>
              </a:pPr>
              <a:r>
                <a:rPr lang="fi-FI" sz="1600" i="1" dirty="0">
                  <a:solidFill>
                    <a:schemeClr val="accent3"/>
                  </a:solidFill>
                  <a:latin typeface="+mn-lt"/>
                </a:rPr>
                <a:t>Markkinoilla arviolta 2024</a:t>
              </a:r>
            </a:p>
          </p:txBody>
        </p:sp>
      </p:grpSp>
      <p:sp>
        <p:nvSpPr>
          <p:cNvPr id="3" name="TextBox 2">
            <a:extLst>
              <a:ext uri="{FF2B5EF4-FFF2-40B4-BE49-F238E27FC236}">
                <a16:creationId xmlns:a16="http://schemas.microsoft.com/office/drawing/2014/main" id="{932541E1-A2DD-4588-AFC9-E948BA4FB77B}"/>
              </a:ext>
            </a:extLst>
          </p:cNvPr>
          <p:cNvSpPr txBox="1"/>
          <p:nvPr/>
        </p:nvSpPr>
        <p:spPr>
          <a:xfrm>
            <a:off x="3221318" y="5531773"/>
            <a:ext cx="4957380" cy="646331"/>
          </a:xfrm>
          <a:prstGeom prst="rect">
            <a:avLst/>
          </a:prstGeom>
          <a:noFill/>
        </p:spPr>
        <p:txBody>
          <a:bodyPr wrap="square" rtlCol="0">
            <a:spAutoFit/>
          </a:bodyPr>
          <a:lstStyle/>
          <a:p>
            <a:pPr algn="ctr"/>
            <a:r>
              <a:rPr lang="fi-FI" b="1" i="1" dirty="0">
                <a:solidFill>
                  <a:schemeClr val="accent6"/>
                </a:solidFill>
                <a:latin typeface="+mn-lt"/>
              </a:rPr>
              <a:t>Vetykäyttöistä</a:t>
            </a:r>
            <a:r>
              <a:rPr lang="fi-FI" b="1" dirty="0">
                <a:solidFill>
                  <a:schemeClr val="accent3"/>
                </a:solidFill>
                <a:latin typeface="+mn-lt"/>
              </a:rPr>
              <a:t> kalustoa laajemmin markkinoille vuosien 2030-2040 aikana</a:t>
            </a:r>
          </a:p>
        </p:txBody>
      </p:sp>
      <p:sp>
        <p:nvSpPr>
          <p:cNvPr id="4" name="TextBox 3">
            <a:extLst>
              <a:ext uri="{FF2B5EF4-FFF2-40B4-BE49-F238E27FC236}">
                <a16:creationId xmlns:a16="http://schemas.microsoft.com/office/drawing/2014/main" id="{E7CB7211-59AE-4ED2-BDD1-E4EBB83EDAAC}"/>
              </a:ext>
              <a:ext uri="{C183D7F6-B498-43B3-948B-1728B52AA6E4}">
                <adec:decorative xmlns:adec="http://schemas.microsoft.com/office/drawing/2017/decorative" val="1"/>
              </a:ext>
            </a:extLst>
          </p:cNvPr>
          <p:cNvSpPr txBox="1"/>
          <p:nvPr/>
        </p:nvSpPr>
        <p:spPr>
          <a:xfrm>
            <a:off x="1418725" y="6474281"/>
            <a:ext cx="2080096" cy="230832"/>
          </a:xfrm>
          <a:prstGeom prst="rect">
            <a:avLst/>
          </a:prstGeom>
          <a:noFill/>
        </p:spPr>
        <p:txBody>
          <a:bodyPr wrap="square" rtlCol="0">
            <a:spAutoFit/>
          </a:bodyPr>
          <a:lstStyle/>
          <a:p>
            <a:pPr algn="l"/>
            <a:r>
              <a:rPr lang="fi-FI" sz="900" dirty="0">
                <a:solidFill>
                  <a:srgbClr val="7C878E"/>
                </a:solidFill>
              </a:rPr>
              <a:t>Kuvat ja tiedot: valmistajat</a:t>
            </a:r>
          </a:p>
        </p:txBody>
      </p:sp>
      <p:pic>
        <p:nvPicPr>
          <p:cNvPr id="19" name="Picture 18">
            <a:extLst>
              <a:ext uri="{FF2B5EF4-FFF2-40B4-BE49-F238E27FC236}">
                <a16:creationId xmlns:a16="http://schemas.microsoft.com/office/drawing/2014/main" id="{1D86F610-7EF1-4473-9A30-640E163D54B6}"/>
              </a:ext>
            </a:extLst>
          </p:cNvPr>
          <p:cNvPicPr>
            <a:picLocks noChangeAspect="1"/>
          </p:cNvPicPr>
          <p:nvPr/>
        </p:nvPicPr>
        <p:blipFill rotWithShape="1">
          <a:blip r:embed="rId4"/>
          <a:srcRect l="43432" t="17859" r="6872" b="5822"/>
          <a:stretch/>
        </p:blipFill>
        <p:spPr>
          <a:xfrm>
            <a:off x="427045" y="1265917"/>
            <a:ext cx="3272103" cy="1615176"/>
          </a:xfrm>
          <a:prstGeom prst="roundRect">
            <a:avLst/>
          </a:prstGeom>
        </p:spPr>
      </p:pic>
      <p:pic>
        <p:nvPicPr>
          <p:cNvPr id="20" name="Kuva 5" descr="Kuva, joka sisältää kohteen teksti, kello&#10;&#10;Kuvaus luotu automaattisesti">
            <a:extLst>
              <a:ext uri="{FF2B5EF4-FFF2-40B4-BE49-F238E27FC236}">
                <a16:creationId xmlns:a16="http://schemas.microsoft.com/office/drawing/2014/main" id="{4B56A944-6669-4901-86C5-9CA64E4C0C8E}"/>
              </a:ext>
            </a:extLst>
          </p:cNvPr>
          <p:cNvPicPr>
            <a:picLocks noChangeAspect="1"/>
          </p:cNvPicPr>
          <p:nvPr/>
        </p:nvPicPr>
        <p:blipFill>
          <a:blip r:embed="rId5"/>
          <a:stretch>
            <a:fillRect/>
          </a:stretch>
        </p:blipFill>
        <p:spPr>
          <a:xfrm>
            <a:off x="11149954" y="6513208"/>
            <a:ext cx="937054" cy="240489"/>
          </a:xfrm>
          <a:prstGeom prst="rect">
            <a:avLst/>
          </a:prstGeom>
        </p:spPr>
      </p:pic>
    </p:spTree>
    <p:extLst>
      <p:ext uri="{BB962C8B-B14F-4D97-AF65-F5344CB8AC3E}">
        <p14:creationId xmlns:p14="http://schemas.microsoft.com/office/powerpoint/2010/main" val="236798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5" descr="Kuva, joka sisältää kohteen teksti, kello&#10;&#10;Kuvaus luotu automaattisesti">
            <a:extLst>
              <a:ext uri="{FF2B5EF4-FFF2-40B4-BE49-F238E27FC236}">
                <a16:creationId xmlns:a16="http://schemas.microsoft.com/office/drawing/2014/main" id="{0DA04514-A5DD-46F0-8098-FEF1E56768E9}"/>
              </a:ext>
            </a:extLst>
          </p:cNvPr>
          <p:cNvPicPr>
            <a:picLocks noChangeAspect="1"/>
          </p:cNvPicPr>
          <p:nvPr/>
        </p:nvPicPr>
        <p:blipFill>
          <a:blip r:embed="rId2"/>
          <a:stretch>
            <a:fillRect/>
          </a:stretch>
        </p:blipFill>
        <p:spPr>
          <a:xfrm>
            <a:off x="11149954" y="6513208"/>
            <a:ext cx="937054" cy="240489"/>
          </a:xfrm>
          <a:prstGeom prst="rect">
            <a:avLst/>
          </a:prstGeom>
        </p:spPr>
      </p:pic>
      <p:pic>
        <p:nvPicPr>
          <p:cNvPr id="11" name="Picture 10">
            <a:extLst>
              <a:ext uri="{FF2B5EF4-FFF2-40B4-BE49-F238E27FC236}">
                <a16:creationId xmlns:a16="http://schemas.microsoft.com/office/drawing/2014/main" id="{6A506B7B-A4BB-4D0D-8E54-2294185EF4D3}"/>
              </a:ext>
            </a:extLst>
          </p:cNvPr>
          <p:cNvPicPr>
            <a:picLocks noChangeAspect="1"/>
          </p:cNvPicPr>
          <p:nvPr/>
        </p:nvPicPr>
        <p:blipFill>
          <a:blip r:embed="rId3"/>
          <a:stretch>
            <a:fillRect/>
          </a:stretch>
        </p:blipFill>
        <p:spPr>
          <a:xfrm>
            <a:off x="302659" y="230879"/>
            <a:ext cx="10847295" cy="6162799"/>
          </a:xfrm>
          <a:prstGeom prst="rect">
            <a:avLst/>
          </a:prstGeom>
        </p:spPr>
      </p:pic>
    </p:spTree>
    <p:extLst>
      <p:ext uri="{BB962C8B-B14F-4D97-AF65-F5344CB8AC3E}">
        <p14:creationId xmlns:p14="http://schemas.microsoft.com/office/powerpoint/2010/main" val="2837741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floor, way&#10;&#10;Description automatically generated">
            <a:extLst>
              <a:ext uri="{FF2B5EF4-FFF2-40B4-BE49-F238E27FC236}">
                <a16:creationId xmlns:a16="http://schemas.microsoft.com/office/drawing/2014/main" id="{2BC28156-DD18-4AB5-817B-E626F5408686}"/>
              </a:ext>
            </a:extLst>
          </p:cNvPr>
          <p:cNvPicPr>
            <a:picLocks noChangeAspect="1"/>
          </p:cNvPicPr>
          <p:nvPr/>
        </p:nvPicPr>
        <p:blipFill rotWithShape="1">
          <a:blip r:embed="rId2"/>
          <a:srcRect l="25662" r="20218"/>
          <a:stretch/>
        </p:blipFill>
        <p:spPr>
          <a:xfrm>
            <a:off x="6625845" y="0"/>
            <a:ext cx="5566155" cy="6857999"/>
          </a:xfrm>
          <a:prstGeom prst="rect">
            <a:avLst/>
          </a:prstGeom>
        </p:spPr>
      </p:pic>
      <p:sp>
        <p:nvSpPr>
          <p:cNvPr id="2" name="Title 1">
            <a:extLst>
              <a:ext uri="{FF2B5EF4-FFF2-40B4-BE49-F238E27FC236}">
                <a16:creationId xmlns:a16="http://schemas.microsoft.com/office/drawing/2014/main" id="{A14FD13A-2483-4C4C-A1A7-067D94A23E0A}"/>
              </a:ext>
            </a:extLst>
          </p:cNvPr>
          <p:cNvSpPr>
            <a:spLocks noGrp="1"/>
          </p:cNvSpPr>
          <p:nvPr>
            <p:ph type="title"/>
          </p:nvPr>
        </p:nvSpPr>
        <p:spPr>
          <a:xfrm>
            <a:off x="600900" y="472515"/>
            <a:ext cx="6409500" cy="981798"/>
          </a:xfrm>
        </p:spPr>
        <p:txBody>
          <a:bodyPr>
            <a:normAutofit/>
          </a:bodyPr>
          <a:lstStyle/>
          <a:p>
            <a:r>
              <a:rPr lang="fi-FI" sz="3200" dirty="0"/>
              <a:t>SÄHKÖINEN LENTÄMINEN </a:t>
            </a:r>
            <a:r>
              <a:rPr lang="fi-FI" sz="3200" dirty="0">
                <a:solidFill>
                  <a:schemeClr val="accent3"/>
                </a:solidFill>
              </a:rPr>
              <a:t>POIKKEAA PERINTEISESTÄ</a:t>
            </a:r>
          </a:p>
        </p:txBody>
      </p:sp>
      <p:sp>
        <p:nvSpPr>
          <p:cNvPr id="3" name="Content Placeholder 2">
            <a:extLst>
              <a:ext uri="{FF2B5EF4-FFF2-40B4-BE49-F238E27FC236}">
                <a16:creationId xmlns:a16="http://schemas.microsoft.com/office/drawing/2014/main" id="{FD7440B8-2862-4E9D-B797-6EE70B6C0385}"/>
              </a:ext>
            </a:extLst>
          </p:cNvPr>
          <p:cNvSpPr>
            <a:spLocks noGrp="1"/>
          </p:cNvSpPr>
          <p:nvPr>
            <p:ph sz="quarter" idx="18"/>
          </p:nvPr>
        </p:nvSpPr>
        <p:spPr>
          <a:xfrm>
            <a:off x="600900" y="1447512"/>
            <a:ext cx="5069650" cy="4877088"/>
          </a:xfrm>
        </p:spPr>
        <p:txBody>
          <a:bodyPr>
            <a:noAutofit/>
          </a:bodyPr>
          <a:lstStyle/>
          <a:p>
            <a:pPr marL="0" indent="0">
              <a:spcBef>
                <a:spcPts val="300"/>
              </a:spcBef>
              <a:buNone/>
            </a:pPr>
            <a:r>
              <a:rPr lang="fi-FI" sz="1500" dirty="0">
                <a:latin typeface="+mn-lt"/>
                <a:ea typeface="MS Mincho" panose="02020609040205080304" pitchFamily="49" charset="-128"/>
                <a:cs typeface="Verdana" panose="020B0604030504040204" pitchFamily="34" charset="0"/>
              </a:rPr>
              <a:t>LENTÄMINEN</a:t>
            </a:r>
          </a:p>
          <a:p>
            <a:pPr>
              <a:spcBef>
                <a:spcPts val="300"/>
              </a:spcBef>
            </a:pPr>
            <a:r>
              <a:rPr lang="fi-FI" sz="1500" b="0" dirty="0">
                <a:latin typeface="+mn-lt"/>
              </a:rPr>
              <a:t>Operoinnin kustannukset ovat alustavien tietojen mukaan jonkin verran nykyistä kalustoa pienemmät</a:t>
            </a:r>
          </a:p>
          <a:p>
            <a:pPr>
              <a:spcBef>
                <a:spcPts val="300"/>
              </a:spcBef>
            </a:pPr>
            <a:r>
              <a:rPr lang="fi-FI" sz="1500" b="0" dirty="0">
                <a:latin typeface="+mn-lt"/>
                <a:ea typeface="MS Mincho"/>
                <a:cs typeface="Verdana" panose="020B0604030504040204" pitchFamily="34" charset="0"/>
              </a:rPr>
              <a:t>Liiketoiminnan kannattavuus herkkää matkustajamäärälle </a:t>
            </a:r>
          </a:p>
          <a:p>
            <a:pPr marL="0" indent="0">
              <a:spcBef>
                <a:spcPts val="1200"/>
              </a:spcBef>
              <a:buNone/>
            </a:pPr>
            <a:endParaRPr lang="fi-FI" sz="1500" dirty="0">
              <a:latin typeface="+mn-lt"/>
            </a:endParaRPr>
          </a:p>
          <a:p>
            <a:pPr marL="0" indent="0">
              <a:spcBef>
                <a:spcPts val="1200"/>
              </a:spcBef>
              <a:buNone/>
            </a:pPr>
            <a:r>
              <a:rPr lang="fi-FI" sz="1500" dirty="0">
                <a:latin typeface="+mn-lt"/>
              </a:rPr>
              <a:t>ASIAKASKOKEMUS</a:t>
            </a:r>
            <a:endParaRPr lang="fi-FI" sz="1500" b="0" dirty="0">
              <a:latin typeface="+mn-lt"/>
            </a:endParaRPr>
          </a:p>
          <a:p>
            <a:pPr marL="302690" indent="-269875">
              <a:spcBef>
                <a:spcPts val="300"/>
              </a:spcBef>
            </a:pPr>
            <a:r>
              <a:rPr lang="fi-FI" sz="1500" b="0" dirty="0">
                <a:latin typeface="+mn-lt"/>
              </a:rPr>
              <a:t>Enintään 19-paikkaisessa lentokoneessa ei vaadita matkustamohenkilökuntaa</a:t>
            </a:r>
          </a:p>
          <a:p>
            <a:pPr marL="32815" indent="0">
              <a:spcBef>
                <a:spcPts val="1200"/>
              </a:spcBef>
              <a:buNone/>
            </a:pPr>
            <a:endParaRPr lang="fi-FI" sz="1500" dirty="0">
              <a:latin typeface="+mn-lt"/>
              <a:ea typeface="Verdana"/>
            </a:endParaRPr>
          </a:p>
          <a:p>
            <a:pPr marL="32815" indent="0">
              <a:spcBef>
                <a:spcPts val="1200"/>
              </a:spcBef>
              <a:buNone/>
            </a:pPr>
            <a:r>
              <a:rPr lang="fi-FI" sz="1500" dirty="0">
                <a:latin typeface="+mn-lt"/>
                <a:ea typeface="Verdana"/>
              </a:rPr>
              <a:t>LENTOASEMIEN INFRASTRUKTUURI</a:t>
            </a:r>
          </a:p>
          <a:p>
            <a:pPr marL="302690" indent="-269875">
              <a:spcBef>
                <a:spcPts val="300"/>
              </a:spcBef>
            </a:pPr>
            <a:r>
              <a:rPr lang="fi-FI" sz="1500" b="0" dirty="0">
                <a:solidFill>
                  <a:srgbClr val="000000"/>
                </a:solidFill>
                <a:effectLst/>
                <a:latin typeface="+mn-lt"/>
                <a:ea typeface="Times New Roman" panose="02020603050405020304" pitchFamily="18" charset="0"/>
              </a:rPr>
              <a:t>Edellyttää sähkölatausinfrastruktuuria tai vedyn jakeluinfrastruktuuria</a:t>
            </a:r>
          </a:p>
          <a:p>
            <a:pPr marL="302690" indent="-269875">
              <a:spcBef>
                <a:spcPts val="300"/>
              </a:spcBef>
            </a:pPr>
            <a:r>
              <a:rPr lang="fi-FI" sz="1500" b="0" dirty="0">
                <a:solidFill>
                  <a:srgbClr val="000000"/>
                </a:solidFill>
                <a:effectLst/>
                <a:latin typeface="+mn-lt"/>
                <a:ea typeface="Times New Roman" panose="02020603050405020304" pitchFamily="18" charset="0"/>
              </a:rPr>
              <a:t>Lentoasemien turvavaatimukset, mm. akkupaloihin varautuminen</a:t>
            </a:r>
            <a:endParaRPr lang="fi-FI" sz="1500" b="0" dirty="0">
              <a:effectLst/>
              <a:latin typeface="+mn-lt"/>
              <a:ea typeface="Times New Roman" panose="02020603050405020304" pitchFamily="18" charset="0"/>
            </a:endParaRPr>
          </a:p>
          <a:p>
            <a:pPr marL="302690" indent="-269875">
              <a:spcBef>
                <a:spcPts val="300"/>
              </a:spcBef>
            </a:pPr>
            <a:r>
              <a:rPr lang="fi-FI" sz="1500" b="0" dirty="0">
                <a:effectLst/>
                <a:latin typeface="+mn-lt"/>
                <a:ea typeface="Times New Roman" panose="02020603050405020304" pitchFamily="18" charset="0"/>
              </a:rPr>
              <a:t>Akkuvarastot tasaamaan kulutuspiikkejä</a:t>
            </a:r>
          </a:p>
        </p:txBody>
      </p:sp>
      <p:sp>
        <p:nvSpPr>
          <p:cNvPr id="4" name="Arrow: Right 3">
            <a:extLst>
              <a:ext uri="{FF2B5EF4-FFF2-40B4-BE49-F238E27FC236}">
                <a16:creationId xmlns:a16="http://schemas.microsoft.com/office/drawing/2014/main" id="{DF3D9413-5D44-4CB5-965C-D8DDE31F86D8}"/>
              </a:ext>
            </a:extLst>
          </p:cNvPr>
          <p:cNvSpPr/>
          <p:nvPr/>
        </p:nvSpPr>
        <p:spPr>
          <a:xfrm>
            <a:off x="6337302" y="1848336"/>
            <a:ext cx="1855264" cy="600364"/>
          </a:xfrm>
          <a:prstGeom prst="rightArrow">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dirty="0" err="1">
              <a:solidFill>
                <a:schemeClr val="bg1"/>
              </a:solidFill>
              <a:ea typeface="Muli" charset="0"/>
              <a:cs typeface="Muli" charset="0"/>
            </a:endParaRPr>
          </a:p>
        </p:txBody>
      </p:sp>
      <p:sp>
        <p:nvSpPr>
          <p:cNvPr id="5" name="TextBox 4">
            <a:extLst>
              <a:ext uri="{FF2B5EF4-FFF2-40B4-BE49-F238E27FC236}">
                <a16:creationId xmlns:a16="http://schemas.microsoft.com/office/drawing/2014/main" id="{91B42990-CD22-456D-9832-2D153522D2E0}"/>
              </a:ext>
            </a:extLst>
          </p:cNvPr>
          <p:cNvSpPr txBox="1"/>
          <p:nvPr/>
        </p:nvSpPr>
        <p:spPr>
          <a:xfrm>
            <a:off x="8441945" y="1526285"/>
            <a:ext cx="2880000" cy="1237363"/>
          </a:xfrm>
          <a:prstGeom prst="rect">
            <a:avLst/>
          </a:prstGeom>
          <a:solidFill>
            <a:schemeClr val="accent3">
              <a:lumMod val="10000"/>
              <a:lumOff val="90000"/>
            </a:schemeClr>
          </a:solidFill>
        </p:spPr>
        <p:txBody>
          <a:bodyPr wrap="square" lIns="180000" tIns="108000" rIns="180000" bIns="108000" rtlCol="0">
            <a:spAutoFit/>
          </a:bodyPr>
          <a:lstStyle/>
          <a:p>
            <a:pPr algn="l">
              <a:lnSpc>
                <a:spcPct val="92000"/>
              </a:lnSpc>
              <a:buClr>
                <a:schemeClr val="accent5"/>
              </a:buClr>
            </a:pPr>
            <a:r>
              <a:rPr lang="fi-FI" dirty="0">
                <a:solidFill>
                  <a:schemeClr val="accent3"/>
                </a:solidFill>
                <a:latin typeface="+mn-lt"/>
                <a:cs typeface="Calibri Light"/>
              </a:rPr>
              <a:t>Lippuhinnat voivat hieman laskea, mutta edelleen ”lentämisen hintaisia”</a:t>
            </a:r>
          </a:p>
        </p:txBody>
      </p:sp>
      <p:sp>
        <p:nvSpPr>
          <p:cNvPr id="8" name="Arrow: Right 7">
            <a:extLst>
              <a:ext uri="{FF2B5EF4-FFF2-40B4-BE49-F238E27FC236}">
                <a16:creationId xmlns:a16="http://schemas.microsoft.com/office/drawing/2014/main" id="{539F404B-7382-4D27-8AE1-6D78ED31565A}"/>
              </a:ext>
            </a:extLst>
          </p:cNvPr>
          <p:cNvSpPr/>
          <p:nvPr/>
        </p:nvSpPr>
        <p:spPr>
          <a:xfrm>
            <a:off x="6337302" y="3468564"/>
            <a:ext cx="1977258" cy="600364"/>
          </a:xfrm>
          <a:prstGeom prst="rightArrow">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dirty="0" err="1">
              <a:solidFill>
                <a:schemeClr val="bg1"/>
              </a:solidFill>
              <a:ea typeface="Muli" charset="0"/>
              <a:cs typeface="Muli" charset="0"/>
            </a:endParaRPr>
          </a:p>
        </p:txBody>
      </p:sp>
      <p:sp>
        <p:nvSpPr>
          <p:cNvPr id="10" name="TextBox 9">
            <a:extLst>
              <a:ext uri="{FF2B5EF4-FFF2-40B4-BE49-F238E27FC236}">
                <a16:creationId xmlns:a16="http://schemas.microsoft.com/office/drawing/2014/main" id="{F9BC1979-D297-4EB3-95BF-1C85244E0939}"/>
              </a:ext>
            </a:extLst>
          </p:cNvPr>
          <p:cNvSpPr txBox="1"/>
          <p:nvPr/>
        </p:nvSpPr>
        <p:spPr>
          <a:xfrm>
            <a:off x="8441945" y="3438614"/>
            <a:ext cx="2880000" cy="727736"/>
          </a:xfrm>
          <a:prstGeom prst="rect">
            <a:avLst/>
          </a:prstGeom>
          <a:solidFill>
            <a:schemeClr val="accent3">
              <a:lumMod val="10000"/>
              <a:lumOff val="90000"/>
            </a:schemeClr>
          </a:solidFill>
        </p:spPr>
        <p:txBody>
          <a:bodyPr wrap="square" lIns="180000" tIns="108000" rIns="180000" bIns="108000" rtlCol="0">
            <a:spAutoFit/>
          </a:bodyPr>
          <a:lstStyle/>
          <a:p>
            <a:pPr algn="l">
              <a:lnSpc>
                <a:spcPct val="92000"/>
              </a:lnSpc>
              <a:buClr>
                <a:schemeClr val="accent5"/>
              </a:buClr>
            </a:pPr>
            <a:r>
              <a:rPr lang="fi-FI" dirty="0">
                <a:solidFill>
                  <a:schemeClr val="accent3"/>
                </a:solidFill>
                <a:latin typeface="+mn-lt"/>
                <a:cs typeface="Calibri Light"/>
              </a:rPr>
              <a:t>Asiakastarpeiden tunnistaminen kriittistä</a:t>
            </a:r>
          </a:p>
        </p:txBody>
      </p:sp>
      <p:sp>
        <p:nvSpPr>
          <p:cNvPr id="14" name="Arrow: Right 13">
            <a:extLst>
              <a:ext uri="{FF2B5EF4-FFF2-40B4-BE49-F238E27FC236}">
                <a16:creationId xmlns:a16="http://schemas.microsoft.com/office/drawing/2014/main" id="{D82F1B43-F46F-48A0-B995-E024E830B3F6}"/>
              </a:ext>
            </a:extLst>
          </p:cNvPr>
          <p:cNvSpPr/>
          <p:nvPr/>
        </p:nvSpPr>
        <p:spPr>
          <a:xfrm>
            <a:off x="6337302" y="5174054"/>
            <a:ext cx="1977258" cy="600364"/>
          </a:xfrm>
          <a:prstGeom prst="rightArrow">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fi-FI" sz="1200" dirty="0" err="1">
              <a:solidFill>
                <a:schemeClr val="bg1"/>
              </a:solidFill>
              <a:ea typeface="Muli" charset="0"/>
              <a:cs typeface="Muli" charset="0"/>
            </a:endParaRPr>
          </a:p>
        </p:txBody>
      </p:sp>
      <p:sp>
        <p:nvSpPr>
          <p:cNvPr id="15" name="TextBox 14">
            <a:extLst>
              <a:ext uri="{FF2B5EF4-FFF2-40B4-BE49-F238E27FC236}">
                <a16:creationId xmlns:a16="http://schemas.microsoft.com/office/drawing/2014/main" id="{796D19A0-D55C-4DF1-BCF2-468E76CDBD7D}"/>
              </a:ext>
            </a:extLst>
          </p:cNvPr>
          <p:cNvSpPr txBox="1"/>
          <p:nvPr/>
        </p:nvSpPr>
        <p:spPr>
          <a:xfrm>
            <a:off x="8441945" y="5172458"/>
            <a:ext cx="2880000" cy="727736"/>
          </a:xfrm>
          <a:prstGeom prst="rect">
            <a:avLst/>
          </a:prstGeom>
          <a:solidFill>
            <a:schemeClr val="accent3">
              <a:lumMod val="10000"/>
              <a:lumOff val="90000"/>
            </a:schemeClr>
          </a:solidFill>
        </p:spPr>
        <p:txBody>
          <a:bodyPr wrap="square" lIns="180000" tIns="108000" rIns="180000" bIns="108000" rtlCol="0">
            <a:spAutoFit/>
          </a:bodyPr>
          <a:lstStyle/>
          <a:p>
            <a:pPr algn="l">
              <a:lnSpc>
                <a:spcPct val="92000"/>
              </a:lnSpc>
              <a:buClr>
                <a:schemeClr val="accent5"/>
              </a:buClr>
            </a:pPr>
            <a:r>
              <a:rPr lang="fi-FI" dirty="0">
                <a:solidFill>
                  <a:schemeClr val="accent3"/>
                </a:solidFill>
                <a:latin typeface="+mn-lt"/>
                <a:cs typeface="Calibri Light"/>
              </a:rPr>
              <a:t>Investointeja infraan tarvitaan</a:t>
            </a:r>
          </a:p>
        </p:txBody>
      </p:sp>
      <p:pic>
        <p:nvPicPr>
          <p:cNvPr id="13" name="Kuva 5" descr="Kuva, joka sisältää kohteen teksti, kello&#10;&#10;Kuvaus luotu automaattisesti">
            <a:extLst>
              <a:ext uri="{FF2B5EF4-FFF2-40B4-BE49-F238E27FC236}">
                <a16:creationId xmlns:a16="http://schemas.microsoft.com/office/drawing/2014/main" id="{A5ECFA33-7EAB-41E5-BAFB-B424A6139C55}"/>
              </a:ext>
            </a:extLst>
          </p:cNvPr>
          <p:cNvPicPr>
            <a:picLocks noChangeAspect="1"/>
          </p:cNvPicPr>
          <p:nvPr/>
        </p:nvPicPr>
        <p:blipFill>
          <a:blip r:embed="rId3"/>
          <a:stretch>
            <a:fillRect/>
          </a:stretch>
        </p:blipFill>
        <p:spPr>
          <a:xfrm>
            <a:off x="11149954" y="6513208"/>
            <a:ext cx="937054" cy="240489"/>
          </a:xfrm>
          <a:prstGeom prst="rect">
            <a:avLst/>
          </a:prstGeom>
        </p:spPr>
      </p:pic>
    </p:spTree>
    <p:extLst>
      <p:ext uri="{BB962C8B-B14F-4D97-AF65-F5344CB8AC3E}">
        <p14:creationId xmlns:p14="http://schemas.microsoft.com/office/powerpoint/2010/main" val="28919082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0"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nature, plant, clouds&#10;&#10;Description automatically generated">
            <a:extLst>
              <a:ext uri="{FF2B5EF4-FFF2-40B4-BE49-F238E27FC236}">
                <a16:creationId xmlns:a16="http://schemas.microsoft.com/office/drawing/2014/main" id="{C097AEBB-6D8D-4E74-BDDC-3BD03429B3B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23D424D-751A-42F8-A170-9F9F547FB090}"/>
              </a:ext>
            </a:extLst>
          </p:cNvPr>
          <p:cNvSpPr>
            <a:spLocks noGrp="1"/>
          </p:cNvSpPr>
          <p:nvPr>
            <p:ph type="title"/>
          </p:nvPr>
        </p:nvSpPr>
        <p:spPr>
          <a:xfrm>
            <a:off x="549339" y="762401"/>
            <a:ext cx="7108000" cy="1654736"/>
          </a:xfrm>
        </p:spPr>
        <p:txBody>
          <a:bodyPr>
            <a:normAutofit/>
          </a:bodyPr>
          <a:lstStyle/>
          <a:p>
            <a:r>
              <a:rPr lang="fi-FI" sz="4000" dirty="0">
                <a:solidFill>
                  <a:schemeClr val="bg1"/>
                </a:solidFill>
              </a:rPr>
              <a:t>SÄHKÖISEN LENTÄMISEN </a:t>
            </a:r>
            <a:r>
              <a:rPr lang="fi-FI" sz="4000" dirty="0">
                <a:solidFill>
                  <a:srgbClr val="F8BF62"/>
                </a:solidFill>
              </a:rPr>
              <a:t>POTENTIAALI LAPISSA</a:t>
            </a:r>
          </a:p>
        </p:txBody>
      </p:sp>
      <p:pic>
        <p:nvPicPr>
          <p:cNvPr id="7" name="Picture 6" descr="A space shuttle in the dark&#10;&#10;Description automatically generated with low confidence">
            <a:extLst>
              <a:ext uri="{FF2B5EF4-FFF2-40B4-BE49-F238E27FC236}">
                <a16:creationId xmlns:a16="http://schemas.microsoft.com/office/drawing/2014/main" id="{1F8FA96B-0B0A-4CC3-9132-2E7D240D26F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7748432" y="175101"/>
            <a:ext cx="3060380" cy="2163907"/>
          </a:xfrm>
          <a:prstGeom prst="rect">
            <a:avLst/>
          </a:prstGeom>
        </p:spPr>
      </p:pic>
      <p:sp>
        <p:nvSpPr>
          <p:cNvPr id="10" name="TextBox 9">
            <a:extLst>
              <a:ext uri="{FF2B5EF4-FFF2-40B4-BE49-F238E27FC236}">
                <a16:creationId xmlns:a16="http://schemas.microsoft.com/office/drawing/2014/main" id="{555CCF06-06D1-4A45-8EBB-A7AA5C571F8B}"/>
              </a:ext>
            </a:extLst>
          </p:cNvPr>
          <p:cNvSpPr txBox="1"/>
          <p:nvPr/>
        </p:nvSpPr>
        <p:spPr>
          <a:xfrm>
            <a:off x="0" y="6609919"/>
            <a:ext cx="2913378" cy="248081"/>
          </a:xfrm>
          <a:prstGeom prst="rect">
            <a:avLst/>
          </a:prstGeom>
          <a:noFill/>
        </p:spPr>
        <p:txBody>
          <a:bodyPr wrap="square" rtlCol="0">
            <a:spAutoFit/>
          </a:bodyPr>
          <a:lstStyle/>
          <a:p>
            <a:pPr>
              <a:lnSpc>
                <a:spcPct val="92000"/>
              </a:lnSpc>
              <a:buClr>
                <a:schemeClr val="accent5"/>
              </a:buClr>
            </a:pPr>
            <a:r>
              <a:rPr lang="fi-FI" sz="1050" dirty="0">
                <a:solidFill>
                  <a:schemeClr val="bg2">
                    <a:lumMod val="20000"/>
                    <a:lumOff val="80000"/>
                  </a:schemeClr>
                </a:solidFill>
                <a:latin typeface="+mn-lt"/>
                <a:cs typeface="Calibri Light"/>
              </a:rPr>
              <a:t>ES-30 –kuva: </a:t>
            </a:r>
            <a:r>
              <a:rPr lang="fi-FI" sz="1050" dirty="0" err="1">
                <a:solidFill>
                  <a:schemeClr val="bg2">
                    <a:lumMod val="20000"/>
                    <a:lumOff val="80000"/>
                  </a:schemeClr>
                </a:solidFill>
                <a:latin typeface="+mn-lt"/>
                <a:cs typeface="Calibri Light"/>
              </a:rPr>
              <a:t>Heart</a:t>
            </a:r>
            <a:r>
              <a:rPr lang="fi-FI" sz="1050" dirty="0">
                <a:solidFill>
                  <a:schemeClr val="bg2">
                    <a:lumMod val="20000"/>
                    <a:lumOff val="80000"/>
                  </a:schemeClr>
                </a:solidFill>
                <a:latin typeface="+mn-lt"/>
                <a:cs typeface="Calibri Light"/>
              </a:rPr>
              <a:t> </a:t>
            </a:r>
            <a:r>
              <a:rPr lang="fi-FI" sz="1050" dirty="0" err="1">
                <a:solidFill>
                  <a:schemeClr val="bg2">
                    <a:lumMod val="20000"/>
                    <a:lumOff val="80000"/>
                  </a:schemeClr>
                </a:solidFill>
                <a:latin typeface="+mn-lt"/>
                <a:cs typeface="Calibri Light"/>
              </a:rPr>
              <a:t>Aerospace</a:t>
            </a:r>
            <a:endParaRPr lang="fi-FI" sz="1050" dirty="0">
              <a:solidFill>
                <a:schemeClr val="bg2">
                  <a:lumMod val="20000"/>
                  <a:lumOff val="80000"/>
                </a:schemeClr>
              </a:solidFill>
              <a:latin typeface="+mn-lt"/>
              <a:cs typeface="Calibri Light"/>
            </a:endParaRPr>
          </a:p>
        </p:txBody>
      </p:sp>
      <p:pic>
        <p:nvPicPr>
          <p:cNvPr id="11" name="Kuva 10" descr="Kuva, joka sisältää kohteen teksti, clipart-kuva&#10;&#10;Kuvaus luotu automaattisesti">
            <a:extLst>
              <a:ext uri="{FF2B5EF4-FFF2-40B4-BE49-F238E27FC236}">
                <a16:creationId xmlns:a16="http://schemas.microsoft.com/office/drawing/2014/main" id="{B69421B8-6475-4B57-B8BA-C6B6041D31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0028" y="6140529"/>
            <a:ext cx="1782003" cy="457340"/>
          </a:xfrm>
          <a:prstGeom prst="rect">
            <a:avLst/>
          </a:prstGeom>
        </p:spPr>
      </p:pic>
    </p:spTree>
    <p:extLst>
      <p:ext uri="{BB962C8B-B14F-4D97-AF65-F5344CB8AC3E}">
        <p14:creationId xmlns:p14="http://schemas.microsoft.com/office/powerpoint/2010/main" val="16100487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181D-AE6F-4B25-93AA-78970EA22D17}"/>
              </a:ext>
            </a:extLst>
          </p:cNvPr>
          <p:cNvSpPr>
            <a:spLocks noGrp="1"/>
          </p:cNvSpPr>
          <p:nvPr>
            <p:ph type="title"/>
          </p:nvPr>
        </p:nvSpPr>
        <p:spPr>
          <a:xfrm>
            <a:off x="269100" y="271701"/>
            <a:ext cx="9626874" cy="782826"/>
          </a:xfrm>
        </p:spPr>
        <p:txBody>
          <a:bodyPr>
            <a:noAutofit/>
          </a:bodyPr>
          <a:lstStyle/>
          <a:p>
            <a:r>
              <a:rPr lang="fi-FI" dirty="0"/>
              <a:t>LENTÄMINEN ON </a:t>
            </a:r>
            <a:br>
              <a:rPr lang="fi-FI" dirty="0"/>
            </a:br>
            <a:r>
              <a:rPr lang="fi-FI" dirty="0">
                <a:solidFill>
                  <a:schemeClr val="accent3"/>
                </a:solidFill>
              </a:rPr>
              <a:t>KRIITTISTÄ LAPIN MATKAILULLE</a:t>
            </a:r>
          </a:p>
        </p:txBody>
      </p:sp>
      <p:sp>
        <p:nvSpPr>
          <p:cNvPr id="3" name="Content Placeholder 2">
            <a:extLst>
              <a:ext uri="{FF2B5EF4-FFF2-40B4-BE49-F238E27FC236}">
                <a16:creationId xmlns:a16="http://schemas.microsoft.com/office/drawing/2014/main" id="{48603643-D071-4F03-9BB0-FC95DA0E6A2D}"/>
              </a:ext>
            </a:extLst>
          </p:cNvPr>
          <p:cNvSpPr>
            <a:spLocks noGrp="1"/>
          </p:cNvSpPr>
          <p:nvPr>
            <p:ph idx="1"/>
          </p:nvPr>
        </p:nvSpPr>
        <p:spPr>
          <a:xfrm>
            <a:off x="351282" y="2301723"/>
            <a:ext cx="3191650" cy="3591763"/>
          </a:xfrm>
        </p:spPr>
        <p:txBody>
          <a:bodyPr>
            <a:normAutofit/>
          </a:bodyPr>
          <a:lstStyle/>
          <a:p>
            <a:r>
              <a:rPr lang="fi-FI" sz="1800" b="0" noProof="0" dirty="0"/>
              <a:t>Harva rautatieverkko</a:t>
            </a:r>
            <a:endParaRPr lang="fi-FI" sz="1800" b="0" dirty="0"/>
          </a:p>
          <a:p>
            <a:r>
              <a:rPr lang="fi-FI" sz="1800" b="0" noProof="0" dirty="0"/>
              <a:t>Pitkät etäisyydet</a:t>
            </a:r>
            <a:endParaRPr lang="fi-FI" sz="1800" b="0" dirty="0"/>
          </a:p>
          <a:p>
            <a:r>
              <a:rPr lang="fi-FI" sz="1800" b="0" noProof="0" dirty="0"/>
              <a:t>Melko tiheä lentoasemaverkko</a:t>
            </a:r>
          </a:p>
          <a:p>
            <a:r>
              <a:rPr lang="fi-FI" sz="1800" b="0" dirty="0"/>
              <a:t>Matkailukohteita ja elinkeinoelämää ympäri aluetta</a:t>
            </a:r>
          </a:p>
          <a:p>
            <a:pPr>
              <a:buFont typeface="Wingdings" panose="05000000000000000000" pitchFamily="2" charset="2"/>
              <a:buChar char="à"/>
            </a:pPr>
            <a:r>
              <a:rPr lang="fi-FI" sz="1800" b="0" dirty="0">
                <a:sym typeface="Wingdings" panose="05000000000000000000" pitchFamily="2" charset="2"/>
              </a:rPr>
              <a:t> Alueelliselle sähköiselle lentämiselle mahdollisuuksia</a:t>
            </a:r>
            <a:endParaRPr lang="fi-FI" sz="1800" b="0" noProof="0" dirty="0">
              <a:sym typeface="Wingdings" panose="05000000000000000000" pitchFamily="2" charset="2"/>
            </a:endParaRPr>
          </a:p>
        </p:txBody>
      </p:sp>
      <p:sp>
        <p:nvSpPr>
          <p:cNvPr id="5" name="Slide Number Placeholder 4">
            <a:extLst>
              <a:ext uri="{FF2B5EF4-FFF2-40B4-BE49-F238E27FC236}">
                <a16:creationId xmlns:a16="http://schemas.microsoft.com/office/drawing/2014/main" id="{02AD54A1-E21D-4092-87E0-E3EBCDE9EB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grpSp>
        <p:nvGrpSpPr>
          <p:cNvPr id="14" name="Group 13">
            <a:extLst>
              <a:ext uri="{FF2B5EF4-FFF2-40B4-BE49-F238E27FC236}">
                <a16:creationId xmlns:a16="http://schemas.microsoft.com/office/drawing/2014/main" id="{2E84914D-3633-4BA2-8903-2D3DBE25023D}"/>
              </a:ext>
            </a:extLst>
          </p:cNvPr>
          <p:cNvGrpSpPr/>
          <p:nvPr/>
        </p:nvGrpSpPr>
        <p:grpSpPr>
          <a:xfrm>
            <a:off x="2981319" y="1197418"/>
            <a:ext cx="9220809" cy="5614662"/>
            <a:chOff x="3342551" y="1193525"/>
            <a:chExt cx="8660899" cy="5273726"/>
          </a:xfrm>
        </p:grpSpPr>
        <p:grpSp>
          <p:nvGrpSpPr>
            <p:cNvPr id="10" name="Group 9">
              <a:extLst>
                <a:ext uri="{FF2B5EF4-FFF2-40B4-BE49-F238E27FC236}">
                  <a16:creationId xmlns:a16="http://schemas.microsoft.com/office/drawing/2014/main" id="{A02738B9-5238-4336-8DF1-82C71A73804B}"/>
                </a:ext>
              </a:extLst>
            </p:cNvPr>
            <p:cNvGrpSpPr/>
            <p:nvPr/>
          </p:nvGrpSpPr>
          <p:grpSpPr>
            <a:xfrm>
              <a:off x="3342551" y="1484849"/>
              <a:ext cx="8660899" cy="4982402"/>
              <a:chOff x="3754334" y="1484849"/>
              <a:chExt cx="8660899" cy="4982402"/>
            </a:xfrm>
          </p:grpSpPr>
          <p:pic>
            <p:nvPicPr>
              <p:cNvPr id="8" name="Picture 7" descr="Tieverkon karttakuva">
                <a:extLst>
                  <a:ext uri="{FF2B5EF4-FFF2-40B4-BE49-F238E27FC236}">
                    <a16:creationId xmlns:a16="http://schemas.microsoft.com/office/drawing/2014/main" id="{4E201A9E-F730-4CE7-B9E7-13B3537AC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4334" y="1484851"/>
                <a:ext cx="3522812" cy="4981653"/>
              </a:xfrm>
              <a:prstGeom prst="rect">
                <a:avLst/>
              </a:prstGeom>
            </p:spPr>
          </p:pic>
          <p:pic>
            <p:nvPicPr>
              <p:cNvPr id="15" name="Picture 14" descr="Map&#10;&#10;Description automatically generated">
                <a:extLst>
                  <a:ext uri="{FF2B5EF4-FFF2-40B4-BE49-F238E27FC236}">
                    <a16:creationId xmlns:a16="http://schemas.microsoft.com/office/drawing/2014/main" id="{00D03186-13BB-49C4-B53A-5ACE2591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47" y="1484849"/>
                <a:ext cx="3522812" cy="4981653"/>
              </a:xfrm>
              <a:prstGeom prst="rect">
                <a:avLst/>
              </a:prstGeom>
            </p:spPr>
          </p:pic>
          <p:pic>
            <p:nvPicPr>
              <p:cNvPr id="9" name="Picture 8" descr="Map&#10;&#10;Description automatically generated">
                <a:extLst>
                  <a:ext uri="{FF2B5EF4-FFF2-40B4-BE49-F238E27FC236}">
                    <a16:creationId xmlns:a16="http://schemas.microsoft.com/office/drawing/2014/main" id="{A1CC3882-E6A9-4EE4-A2A7-857E995650DD}"/>
                  </a:ext>
                </a:extLst>
              </p:cNvPr>
              <p:cNvPicPr>
                <a:picLocks noChangeAspect="1"/>
              </p:cNvPicPr>
              <p:nvPr/>
            </p:nvPicPr>
            <p:blipFill>
              <a:blip r:embed="rId4"/>
              <a:stretch>
                <a:fillRect/>
              </a:stretch>
            </p:blipFill>
            <p:spPr>
              <a:xfrm>
                <a:off x="8891893" y="1484851"/>
                <a:ext cx="3523340" cy="4982400"/>
              </a:xfrm>
              <a:prstGeom prst="rect">
                <a:avLst/>
              </a:prstGeom>
            </p:spPr>
          </p:pic>
        </p:grpSp>
        <p:sp>
          <p:nvSpPr>
            <p:cNvPr id="11" name="TextBox 10">
              <a:extLst>
                <a:ext uri="{FF2B5EF4-FFF2-40B4-BE49-F238E27FC236}">
                  <a16:creationId xmlns:a16="http://schemas.microsoft.com/office/drawing/2014/main" id="{C874E61E-5AD1-432B-B728-BDD9DE72167D}"/>
                </a:ext>
              </a:extLst>
            </p:cNvPr>
            <p:cNvSpPr txBox="1"/>
            <p:nvPr/>
          </p:nvSpPr>
          <p:spPr>
            <a:xfrm>
              <a:off x="3450951" y="1224302"/>
              <a:ext cx="1670450" cy="661720"/>
            </a:xfrm>
            <a:prstGeom prst="rect">
              <a:avLst/>
            </a:prstGeom>
            <a:solidFill>
              <a:schemeClr val="accent1">
                <a:lumMod val="50000"/>
              </a:schemeClr>
            </a:solidFill>
            <a:ln>
              <a:noFill/>
            </a:ln>
          </p:spPr>
          <p:txBody>
            <a:bodyPr wrap="square" rtlCol="0">
              <a:spAutoFit/>
            </a:bodyPr>
            <a:lstStyle/>
            <a:p>
              <a:pPr algn="l"/>
              <a:r>
                <a:rPr lang="fi-FI" b="1" dirty="0">
                  <a:solidFill>
                    <a:schemeClr val="bg1"/>
                  </a:solidFill>
                  <a:latin typeface="+mn-lt"/>
                </a:rPr>
                <a:t>Tieverkko</a:t>
              </a:r>
            </a:p>
            <a:p>
              <a:pPr algn="l"/>
              <a:r>
                <a:rPr lang="fi-FI" sz="1100" dirty="0">
                  <a:solidFill>
                    <a:schemeClr val="bg1"/>
                  </a:solidFill>
                  <a:latin typeface="+mn-lt"/>
                </a:rPr>
                <a:t>Kuvassa valta-, kanta- ja seututiet</a:t>
              </a:r>
            </a:p>
          </p:txBody>
        </p:sp>
        <p:sp>
          <p:nvSpPr>
            <p:cNvPr id="12" name="TextBox 11">
              <a:extLst>
                <a:ext uri="{FF2B5EF4-FFF2-40B4-BE49-F238E27FC236}">
                  <a16:creationId xmlns:a16="http://schemas.microsoft.com/office/drawing/2014/main" id="{0CB9679D-A80F-4E4A-BFF8-5EDA43A1E5D5}"/>
                </a:ext>
              </a:extLst>
            </p:cNvPr>
            <p:cNvSpPr txBox="1"/>
            <p:nvPr/>
          </p:nvSpPr>
          <p:spPr>
            <a:xfrm>
              <a:off x="5993362" y="1193525"/>
              <a:ext cx="1745802" cy="693811"/>
            </a:xfrm>
            <a:prstGeom prst="rect">
              <a:avLst/>
            </a:prstGeom>
            <a:solidFill>
              <a:schemeClr val="accent1">
                <a:lumMod val="75000"/>
              </a:schemeClr>
            </a:solidFill>
            <a:ln>
              <a:noFill/>
            </a:ln>
          </p:spPr>
          <p:txBody>
            <a:bodyPr wrap="square" rtlCol="0">
              <a:spAutoFit/>
            </a:bodyPr>
            <a:lstStyle/>
            <a:p>
              <a:pPr algn="l"/>
              <a:r>
                <a:rPr lang="fi-FI" b="1" dirty="0">
                  <a:solidFill>
                    <a:schemeClr val="bg1"/>
                  </a:solidFill>
                  <a:latin typeface="+mn-lt"/>
                </a:rPr>
                <a:t>Rataverkko</a:t>
              </a:r>
            </a:p>
            <a:p>
              <a:pPr algn="l"/>
              <a:r>
                <a:rPr lang="fi-FI" sz="1200" dirty="0">
                  <a:solidFill>
                    <a:schemeClr val="bg1"/>
                  </a:solidFill>
                  <a:latin typeface="+mn-lt"/>
                </a:rPr>
                <a:t>Kuvassa käytössä olevat rataosuudet</a:t>
              </a:r>
            </a:p>
          </p:txBody>
        </p:sp>
        <p:sp>
          <p:nvSpPr>
            <p:cNvPr id="13" name="TextBox 12">
              <a:extLst>
                <a:ext uri="{FF2B5EF4-FFF2-40B4-BE49-F238E27FC236}">
                  <a16:creationId xmlns:a16="http://schemas.microsoft.com/office/drawing/2014/main" id="{341EA265-4B64-4AA4-803A-854B292220EC}"/>
                </a:ext>
              </a:extLst>
            </p:cNvPr>
            <p:cNvSpPr txBox="1"/>
            <p:nvPr/>
          </p:nvSpPr>
          <p:spPr>
            <a:xfrm>
              <a:off x="8668059" y="1193525"/>
              <a:ext cx="1605300" cy="693811"/>
            </a:xfrm>
            <a:prstGeom prst="rect">
              <a:avLst/>
            </a:prstGeom>
            <a:solidFill>
              <a:schemeClr val="accent1"/>
            </a:solidFill>
            <a:ln>
              <a:noFill/>
            </a:ln>
          </p:spPr>
          <p:txBody>
            <a:bodyPr wrap="square" rtlCol="0">
              <a:spAutoFit/>
            </a:bodyPr>
            <a:lstStyle/>
            <a:p>
              <a:pPr algn="l"/>
              <a:r>
                <a:rPr lang="fi-FI" b="1" dirty="0">
                  <a:solidFill>
                    <a:schemeClr val="bg1"/>
                  </a:solidFill>
                  <a:latin typeface="+mn-lt"/>
                </a:rPr>
                <a:t>Lentoasemat </a:t>
              </a:r>
              <a:br>
                <a:rPr lang="fi-FI" b="1" dirty="0">
                  <a:solidFill>
                    <a:schemeClr val="bg1"/>
                  </a:solidFill>
                  <a:latin typeface="+mn-lt"/>
                </a:rPr>
              </a:br>
              <a:r>
                <a:rPr lang="fi-FI" sz="1200" dirty="0">
                  <a:solidFill>
                    <a:schemeClr val="bg1"/>
                  </a:solidFill>
                  <a:latin typeface="+mn-lt"/>
                </a:rPr>
                <a:t>sekä ne lentopaikat, joilla yli 800 m kiitotie</a:t>
              </a:r>
              <a:endParaRPr lang="fi-FI" dirty="0">
                <a:solidFill>
                  <a:schemeClr val="bg1"/>
                </a:solidFill>
                <a:latin typeface="+mn-lt"/>
              </a:endParaRPr>
            </a:p>
          </p:txBody>
        </p:sp>
      </p:grpSp>
      <p:pic>
        <p:nvPicPr>
          <p:cNvPr id="16" name="Kuva 5" descr="Kuva, joka sisältää kohteen teksti, kello&#10;&#10;Kuvaus luotu automaattisesti">
            <a:extLst>
              <a:ext uri="{FF2B5EF4-FFF2-40B4-BE49-F238E27FC236}">
                <a16:creationId xmlns:a16="http://schemas.microsoft.com/office/drawing/2014/main" id="{964D2073-7342-4B13-B54B-C861DBC6B032}"/>
              </a:ext>
            </a:extLst>
          </p:cNvPr>
          <p:cNvPicPr>
            <a:picLocks noChangeAspect="1"/>
          </p:cNvPicPr>
          <p:nvPr/>
        </p:nvPicPr>
        <p:blipFill>
          <a:blip r:embed="rId5"/>
          <a:stretch>
            <a:fillRect/>
          </a:stretch>
        </p:blipFill>
        <p:spPr>
          <a:xfrm>
            <a:off x="11149954" y="6513208"/>
            <a:ext cx="937054" cy="240489"/>
          </a:xfrm>
          <a:prstGeom prst="rect">
            <a:avLst/>
          </a:prstGeom>
        </p:spPr>
      </p:pic>
    </p:spTree>
    <p:extLst>
      <p:ext uri="{BB962C8B-B14F-4D97-AF65-F5344CB8AC3E}">
        <p14:creationId xmlns:p14="http://schemas.microsoft.com/office/powerpoint/2010/main" val="714778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6C009-6815-42B7-AB54-6B1474BED052}"/>
              </a:ext>
            </a:extLst>
          </p:cNvPr>
          <p:cNvSpPr>
            <a:spLocks noGrp="1"/>
          </p:cNvSpPr>
          <p:nvPr>
            <p:ph type="title"/>
          </p:nvPr>
        </p:nvSpPr>
        <p:spPr>
          <a:xfrm>
            <a:off x="600900" y="472515"/>
            <a:ext cx="5805409" cy="1633376"/>
          </a:xfrm>
        </p:spPr>
        <p:txBody>
          <a:bodyPr>
            <a:normAutofit/>
          </a:bodyPr>
          <a:lstStyle/>
          <a:p>
            <a:r>
              <a:rPr lang="fi-FI" sz="3200" dirty="0"/>
              <a:t>LAPPI POTENTAALINEN ALUSTA </a:t>
            </a:r>
            <a:r>
              <a:rPr lang="fi-FI" sz="3200" dirty="0">
                <a:solidFill>
                  <a:schemeClr val="accent3"/>
                </a:solidFill>
              </a:rPr>
              <a:t>SÄHKÖISELLE LENTÄMISELLE</a:t>
            </a:r>
          </a:p>
        </p:txBody>
      </p:sp>
      <p:pic>
        <p:nvPicPr>
          <p:cNvPr id="3" name="Picture 2">
            <a:extLst>
              <a:ext uri="{FF2B5EF4-FFF2-40B4-BE49-F238E27FC236}">
                <a16:creationId xmlns:a16="http://schemas.microsoft.com/office/drawing/2014/main" id="{B711D7E4-8449-48C9-B1DF-14D600DACB1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36181" y="159948"/>
            <a:ext cx="5657154" cy="6558352"/>
          </a:xfrm>
          <a:prstGeom prst="rect">
            <a:avLst/>
          </a:prstGeom>
        </p:spPr>
      </p:pic>
      <p:grpSp>
        <p:nvGrpSpPr>
          <p:cNvPr id="20" name="Group 19">
            <a:extLst>
              <a:ext uri="{FF2B5EF4-FFF2-40B4-BE49-F238E27FC236}">
                <a16:creationId xmlns:a16="http://schemas.microsoft.com/office/drawing/2014/main" id="{9C0C95B9-EA0D-4585-ADA3-77D41F2CB87B}"/>
              </a:ext>
            </a:extLst>
          </p:cNvPr>
          <p:cNvGrpSpPr/>
          <p:nvPr/>
        </p:nvGrpSpPr>
        <p:grpSpPr>
          <a:xfrm>
            <a:off x="-353691" y="2027715"/>
            <a:ext cx="6291207" cy="4136749"/>
            <a:chOff x="-240927" y="1807163"/>
            <a:chExt cx="6291207" cy="4136749"/>
          </a:xfrm>
        </p:grpSpPr>
        <p:sp>
          <p:nvSpPr>
            <p:cNvPr id="7" name="TextBox 6">
              <a:extLst>
                <a:ext uri="{FF2B5EF4-FFF2-40B4-BE49-F238E27FC236}">
                  <a16:creationId xmlns:a16="http://schemas.microsoft.com/office/drawing/2014/main" id="{151ED9AF-3333-4BDC-AC0D-FBF42AC621B9}"/>
                </a:ext>
              </a:extLst>
            </p:cNvPr>
            <p:cNvSpPr txBox="1"/>
            <p:nvPr/>
          </p:nvSpPr>
          <p:spPr>
            <a:xfrm>
              <a:off x="-240927" y="2632523"/>
              <a:ext cx="3223260" cy="646331"/>
            </a:xfrm>
            <a:prstGeom prst="rect">
              <a:avLst/>
            </a:prstGeom>
            <a:noFill/>
          </p:spPr>
          <p:txBody>
            <a:bodyPr wrap="square" rtlCol="0">
              <a:spAutoFit/>
            </a:bodyPr>
            <a:lstStyle/>
            <a:p>
              <a:pPr algn="ctr"/>
              <a:r>
                <a:rPr lang="fi-FI">
                  <a:solidFill>
                    <a:schemeClr val="accent3"/>
                  </a:solidFill>
                  <a:latin typeface="+mn-lt"/>
                </a:rPr>
                <a:t>MATKAILU-</a:t>
              </a:r>
              <a:br>
                <a:rPr lang="fi-FI">
                  <a:solidFill>
                    <a:schemeClr val="accent3"/>
                  </a:solidFill>
                  <a:latin typeface="+mn-lt"/>
                </a:rPr>
              </a:br>
              <a:r>
                <a:rPr lang="fi-FI">
                  <a:solidFill>
                    <a:schemeClr val="accent3"/>
                  </a:solidFill>
                  <a:latin typeface="+mn-lt"/>
                </a:rPr>
                <a:t>TUOTE</a:t>
              </a:r>
            </a:p>
          </p:txBody>
        </p:sp>
        <p:grpSp>
          <p:nvGrpSpPr>
            <p:cNvPr id="4" name="Group 3">
              <a:extLst>
                <a:ext uri="{FF2B5EF4-FFF2-40B4-BE49-F238E27FC236}">
                  <a16:creationId xmlns:a16="http://schemas.microsoft.com/office/drawing/2014/main" id="{7383CB97-9771-428E-BA9F-1F7C9DD967CF}"/>
                </a:ext>
              </a:extLst>
            </p:cNvPr>
            <p:cNvGrpSpPr/>
            <p:nvPr/>
          </p:nvGrpSpPr>
          <p:grpSpPr>
            <a:xfrm>
              <a:off x="937771" y="1807163"/>
              <a:ext cx="5112509" cy="4136749"/>
              <a:chOff x="937771" y="1807163"/>
              <a:chExt cx="5112509" cy="4136749"/>
            </a:xfrm>
          </p:grpSpPr>
          <p:sp>
            <p:nvSpPr>
              <p:cNvPr id="6" name="Isosceles Triangle 5">
                <a:extLst>
                  <a:ext uri="{FF2B5EF4-FFF2-40B4-BE49-F238E27FC236}">
                    <a16:creationId xmlns:a16="http://schemas.microsoft.com/office/drawing/2014/main" id="{A264D9BE-D313-4517-A199-4373544A83CC}"/>
                  </a:ext>
                </a:extLst>
              </p:cNvPr>
              <p:cNvSpPr/>
              <p:nvPr/>
            </p:nvSpPr>
            <p:spPr>
              <a:xfrm rot="10800000">
                <a:off x="1968349" y="2895055"/>
                <a:ext cx="2186564" cy="1746614"/>
              </a:xfrm>
              <a:prstGeom prst="triangle">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xtBox 7">
                <a:extLst>
                  <a:ext uri="{FF2B5EF4-FFF2-40B4-BE49-F238E27FC236}">
                    <a16:creationId xmlns:a16="http://schemas.microsoft.com/office/drawing/2014/main" id="{560CEAA4-62DC-4889-9AC3-A770D9A890AD}"/>
                  </a:ext>
                </a:extLst>
              </p:cNvPr>
              <p:cNvSpPr txBox="1"/>
              <p:nvPr/>
            </p:nvSpPr>
            <p:spPr>
              <a:xfrm>
                <a:off x="3830454" y="2681164"/>
                <a:ext cx="2219826" cy="369332"/>
              </a:xfrm>
              <a:prstGeom prst="rect">
                <a:avLst/>
              </a:prstGeom>
              <a:noFill/>
            </p:spPr>
            <p:txBody>
              <a:bodyPr wrap="square" rtlCol="0">
                <a:spAutoFit/>
              </a:bodyPr>
              <a:lstStyle/>
              <a:p>
                <a:pPr algn="ctr"/>
                <a:r>
                  <a:rPr lang="fi-FI" dirty="0">
                    <a:solidFill>
                      <a:schemeClr val="accent3"/>
                    </a:solidFill>
                    <a:latin typeface="+mn-lt"/>
                  </a:rPr>
                  <a:t>MARKKINOINTI</a:t>
                </a:r>
              </a:p>
            </p:txBody>
          </p:sp>
          <p:sp>
            <p:nvSpPr>
              <p:cNvPr id="10" name="TextBox 9">
                <a:extLst>
                  <a:ext uri="{FF2B5EF4-FFF2-40B4-BE49-F238E27FC236}">
                    <a16:creationId xmlns:a16="http://schemas.microsoft.com/office/drawing/2014/main" id="{9D0CA84B-76EB-4FD6-A892-6F2D8EE93DE3}"/>
                  </a:ext>
                </a:extLst>
              </p:cNvPr>
              <p:cNvSpPr txBox="1"/>
              <p:nvPr/>
            </p:nvSpPr>
            <p:spPr>
              <a:xfrm>
                <a:off x="1968348" y="5205248"/>
                <a:ext cx="3223260" cy="738664"/>
              </a:xfrm>
              <a:prstGeom prst="rect">
                <a:avLst/>
              </a:prstGeom>
              <a:noFill/>
            </p:spPr>
            <p:txBody>
              <a:bodyPr wrap="square" rtlCol="0">
                <a:spAutoFit/>
              </a:bodyPr>
              <a:lstStyle/>
              <a:p>
                <a:r>
                  <a:rPr lang="fi-FI" dirty="0">
                    <a:solidFill>
                      <a:schemeClr val="accent3"/>
                    </a:solidFill>
                    <a:latin typeface="+mn-lt"/>
                  </a:rPr>
                  <a:t>SAAVUTETTAVUUS</a:t>
                </a:r>
              </a:p>
              <a:p>
                <a:pPr marL="342900" indent="-342900">
                  <a:buFontTx/>
                  <a:buChar char="-"/>
                </a:pPr>
                <a:r>
                  <a:rPr lang="fi-FI" sz="1200" dirty="0">
                    <a:solidFill>
                      <a:schemeClr val="accent3"/>
                    </a:solidFill>
                    <a:latin typeface="+mn-lt"/>
                  </a:rPr>
                  <a:t>Nopeasti lähelle kohdetta</a:t>
                </a:r>
              </a:p>
              <a:p>
                <a:pPr marL="342900" indent="-342900">
                  <a:buFontTx/>
                  <a:buChar char="-"/>
                </a:pPr>
                <a:r>
                  <a:rPr lang="fi-FI" sz="1200" dirty="0">
                    <a:solidFill>
                      <a:schemeClr val="accent3"/>
                    </a:solidFill>
                    <a:latin typeface="+mn-lt"/>
                  </a:rPr>
                  <a:t>Tiukka aikabudjetti</a:t>
                </a:r>
              </a:p>
            </p:txBody>
          </p:sp>
          <p:sp>
            <p:nvSpPr>
              <p:cNvPr id="11" name="TextBox 10">
                <a:extLst>
                  <a:ext uri="{FF2B5EF4-FFF2-40B4-BE49-F238E27FC236}">
                    <a16:creationId xmlns:a16="http://schemas.microsoft.com/office/drawing/2014/main" id="{3BCD3C0E-E79F-408B-BDCB-C8511E995C6E}"/>
                  </a:ext>
                </a:extLst>
              </p:cNvPr>
              <p:cNvSpPr txBox="1"/>
              <p:nvPr/>
            </p:nvSpPr>
            <p:spPr>
              <a:xfrm>
                <a:off x="1748857" y="3212587"/>
                <a:ext cx="2667000" cy="584775"/>
              </a:xfrm>
              <a:prstGeom prst="rect">
                <a:avLst/>
              </a:prstGeom>
              <a:noFill/>
            </p:spPr>
            <p:txBody>
              <a:bodyPr wrap="square" rtlCol="0">
                <a:spAutoFit/>
              </a:bodyPr>
              <a:lstStyle/>
              <a:p>
                <a:pPr algn="ctr"/>
                <a:r>
                  <a:rPr lang="fi-FI" sz="1600" i="1" dirty="0">
                    <a:solidFill>
                      <a:schemeClr val="accent3"/>
                    </a:solidFill>
                  </a:rPr>
                  <a:t>Matkailun kolme </a:t>
                </a:r>
                <a:br>
                  <a:rPr lang="fi-FI" sz="1600" i="1" dirty="0">
                    <a:solidFill>
                      <a:schemeClr val="accent3"/>
                    </a:solidFill>
                  </a:rPr>
                </a:br>
                <a:r>
                  <a:rPr lang="fi-FI" sz="1600" i="1" dirty="0">
                    <a:solidFill>
                      <a:schemeClr val="accent3"/>
                    </a:solidFill>
                  </a:rPr>
                  <a:t>kärkeä</a:t>
                </a:r>
              </a:p>
            </p:txBody>
          </p:sp>
          <p:pic>
            <p:nvPicPr>
              <p:cNvPr id="13" name="Graphic 12" descr="Connections">
                <a:extLst>
                  <a:ext uri="{FF2B5EF4-FFF2-40B4-BE49-F238E27FC236}">
                    <a16:creationId xmlns:a16="http://schemas.microsoft.com/office/drawing/2014/main" id="{B45C6B34-96D9-454E-BBCF-0074BAA6BD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01162" y="1807163"/>
                <a:ext cx="914400" cy="914400"/>
              </a:xfrm>
              <a:prstGeom prst="rect">
                <a:avLst/>
              </a:prstGeom>
            </p:spPr>
          </p:pic>
          <p:pic>
            <p:nvPicPr>
              <p:cNvPr id="14" name="Graphic 13" descr="Puzzle pieces">
                <a:extLst>
                  <a:ext uri="{FF2B5EF4-FFF2-40B4-BE49-F238E27FC236}">
                    <a16:creationId xmlns:a16="http://schemas.microsoft.com/office/drawing/2014/main" id="{36F11CC6-E29E-4CEC-95DC-246CCC719C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7771" y="1807163"/>
                <a:ext cx="914400" cy="914400"/>
              </a:xfrm>
              <a:prstGeom prst="rect">
                <a:avLst/>
              </a:prstGeom>
            </p:spPr>
          </p:pic>
          <p:grpSp>
            <p:nvGrpSpPr>
              <p:cNvPr id="15" name="Group 14">
                <a:extLst>
                  <a:ext uri="{FF2B5EF4-FFF2-40B4-BE49-F238E27FC236}">
                    <a16:creationId xmlns:a16="http://schemas.microsoft.com/office/drawing/2014/main" id="{C431E8F7-BA08-4711-9B92-6E986DF91053}"/>
                  </a:ext>
                </a:extLst>
              </p:cNvPr>
              <p:cNvGrpSpPr/>
              <p:nvPr/>
            </p:nvGrpSpPr>
            <p:grpSpPr>
              <a:xfrm>
                <a:off x="1237643" y="4292948"/>
                <a:ext cx="3647973" cy="1126804"/>
                <a:chOff x="3629127" y="4239108"/>
                <a:chExt cx="4207662" cy="1299683"/>
              </a:xfrm>
            </p:grpSpPr>
            <p:pic>
              <p:nvPicPr>
                <p:cNvPr id="16" name="Graphic 15" descr="Airplane">
                  <a:extLst>
                    <a:ext uri="{FF2B5EF4-FFF2-40B4-BE49-F238E27FC236}">
                      <a16:creationId xmlns:a16="http://schemas.microsoft.com/office/drawing/2014/main" id="{858A493E-8152-43CA-8907-D42C6E6C3C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01568" y="4239108"/>
                  <a:ext cx="782600" cy="782599"/>
                </a:xfrm>
                <a:prstGeom prst="rect">
                  <a:avLst/>
                </a:prstGeom>
              </p:spPr>
            </p:pic>
            <p:pic>
              <p:nvPicPr>
                <p:cNvPr id="17" name="Graphic 16" descr="Train">
                  <a:extLst>
                    <a:ext uri="{FF2B5EF4-FFF2-40B4-BE49-F238E27FC236}">
                      <a16:creationId xmlns:a16="http://schemas.microsoft.com/office/drawing/2014/main" id="{4BBFFCF7-A71F-4219-929E-81C8E93235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17830" y="4272059"/>
                  <a:ext cx="716700" cy="716700"/>
                </a:xfrm>
                <a:prstGeom prst="rect">
                  <a:avLst/>
                </a:prstGeom>
              </p:spPr>
            </p:pic>
            <p:pic>
              <p:nvPicPr>
                <p:cNvPr id="18" name="Graphic 17" descr="Bus">
                  <a:extLst>
                    <a:ext uri="{FF2B5EF4-FFF2-40B4-BE49-F238E27FC236}">
                      <a16:creationId xmlns:a16="http://schemas.microsoft.com/office/drawing/2014/main" id="{F44C716A-CDD2-48C1-9FAD-D7106500375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52639" y="4736803"/>
                  <a:ext cx="784150" cy="784150"/>
                </a:xfrm>
                <a:prstGeom prst="rect">
                  <a:avLst/>
                </a:prstGeom>
              </p:spPr>
            </p:pic>
            <p:pic>
              <p:nvPicPr>
                <p:cNvPr id="19" name="Graphic 18" descr="Car">
                  <a:extLst>
                    <a:ext uri="{FF2B5EF4-FFF2-40B4-BE49-F238E27FC236}">
                      <a16:creationId xmlns:a16="http://schemas.microsoft.com/office/drawing/2014/main" id="{60D4AFC2-B653-4AAE-996B-7E458D1C6D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29127" y="4754641"/>
                  <a:ext cx="784150" cy="784150"/>
                </a:xfrm>
                <a:prstGeom prst="rect">
                  <a:avLst/>
                </a:prstGeom>
              </p:spPr>
            </p:pic>
          </p:grpSp>
        </p:grpSp>
      </p:grpSp>
      <p:pic>
        <p:nvPicPr>
          <p:cNvPr id="21" name="Kuva 5" descr="Kuva, joka sisältää kohteen teksti, kello&#10;&#10;Kuvaus luotu automaattisesti">
            <a:extLst>
              <a:ext uri="{FF2B5EF4-FFF2-40B4-BE49-F238E27FC236}">
                <a16:creationId xmlns:a16="http://schemas.microsoft.com/office/drawing/2014/main" id="{D38C3FD6-14A3-4005-AA5C-E3DE2FF92CF1}"/>
              </a:ext>
            </a:extLst>
          </p:cNvPr>
          <p:cNvPicPr>
            <a:picLocks noChangeAspect="1"/>
          </p:cNvPicPr>
          <p:nvPr/>
        </p:nvPicPr>
        <p:blipFill>
          <a:blip r:embed="rId15"/>
          <a:stretch>
            <a:fillRect/>
          </a:stretch>
        </p:blipFill>
        <p:spPr>
          <a:xfrm>
            <a:off x="11149954" y="6513208"/>
            <a:ext cx="937054" cy="240489"/>
          </a:xfrm>
          <a:prstGeom prst="rect">
            <a:avLst/>
          </a:prstGeom>
        </p:spPr>
      </p:pic>
    </p:spTree>
    <p:extLst>
      <p:ext uri="{BB962C8B-B14F-4D97-AF65-F5344CB8AC3E}">
        <p14:creationId xmlns:p14="http://schemas.microsoft.com/office/powerpoint/2010/main" val="31570779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CLMASTER" val="1"/>
  <p:tag name="SLIDESPERROW" val="4"/>
  <p:tag name="THUMBWIDTH" val="120"/>
</p:tagLst>
</file>

<file path=ppt/theme/theme1.xml><?xml version="1.0" encoding="utf-8"?>
<a:theme xmlns:a="http://schemas.openxmlformats.org/drawingml/2006/main" name="1_MC Master 2020_v02">
  <a:themeElements>
    <a:clrScheme name="Destia">
      <a:dk1>
        <a:srgbClr val="505050"/>
      </a:dk1>
      <a:lt1>
        <a:srgbClr val="FFFFFF"/>
      </a:lt1>
      <a:dk2>
        <a:srgbClr val="505050"/>
      </a:dk2>
      <a:lt2>
        <a:srgbClr val="C8C8C8"/>
      </a:lt2>
      <a:accent1>
        <a:srgbClr val="32912E"/>
      </a:accent1>
      <a:accent2>
        <a:srgbClr val="FFCE00"/>
      </a:accent2>
      <a:accent3>
        <a:srgbClr val="282828"/>
      </a:accent3>
      <a:accent4>
        <a:srgbClr val="F7A51C"/>
      </a:accent4>
      <a:accent5>
        <a:srgbClr val="835738"/>
      </a:accent5>
      <a:accent6>
        <a:srgbClr val="3B70B7"/>
      </a:accent6>
      <a:hlink>
        <a:srgbClr val="9EC6E9"/>
      </a:hlink>
      <a:folHlink>
        <a:srgbClr val="3B70B7"/>
      </a:folHlink>
    </a:clrScheme>
    <a:fontScheme name="Destia_fontit">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fontAlgn="auto">
          <a:spcBef>
            <a:spcPts val="0"/>
          </a:spcBef>
          <a:spcAft>
            <a:spcPts val="0"/>
          </a:spcAft>
          <a:defRPr sz="1200" dirty="0" err="1" smtClean="0">
            <a:solidFill>
              <a:schemeClr val="bg1"/>
            </a:solidFill>
            <a:ea typeface="Muli" charset="0"/>
            <a:cs typeface="Muli" charset="0"/>
          </a:defRPr>
        </a:defPPr>
      </a:lstStyle>
      <a:style>
        <a:lnRef idx="1">
          <a:schemeClr val="accent1"/>
        </a:lnRef>
        <a:fillRef idx="3">
          <a:schemeClr val="accent1"/>
        </a:fillRef>
        <a:effectRef idx="2">
          <a:schemeClr val="accent1"/>
        </a:effectRef>
        <a:fontRef idx="minor">
          <a:schemeClr val="lt1"/>
        </a:fontRef>
      </a:style>
    </a:spDef>
    <a:lnDef>
      <a:spPr>
        <a:ln w="57150">
          <a:solidFill>
            <a:schemeClr val="accent6"/>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lnSpc>
            <a:spcPct val="92000"/>
          </a:lnSpc>
          <a:buClr>
            <a:schemeClr val="accent5"/>
          </a:buClr>
          <a:defRPr sz="1400" dirty="0" err="1" smtClean="0">
            <a:latin typeface="+mn-lt"/>
            <a:cs typeface="Calibri Light"/>
          </a:defRPr>
        </a:defPPr>
      </a:lstStyle>
    </a:txDef>
  </a:objectDefaults>
  <a:extraClrSchemeLst/>
  <a:extLst>
    <a:ext uri="{05A4C25C-085E-4340-85A3-A5531E510DB2}">
      <thm15:themeFamily xmlns:thm15="http://schemas.microsoft.com/office/thememl/2012/main" name="Powerpoint-pohja_uusi_112021" id="{E5E04403-DAD6-427A-8727-C1653D2DF9AB}" vid="{2DCC3699-D783-4AA2-9226-14C64A23B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4719C48B-3DF4-6A40-88FC-251F3FE40DBE}">
  <we:reference id="wa104381063" version="1.0.0.0" store="en-US" storeType="OMEX"/>
  <we:alternateReferences>
    <we:reference id="wa104381063" version="1.0.0.0" store="WA104381063"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9DCBD9DC-B50F-F141-81DE-4AA7430B371B}">
  <we:reference id="wa104381411" version="1.0.0.0" store="en-US" storeType="OMEX"/>
  <we:alternateReferences>
    <we:reference id="wa104381411" version="1.0.0.0" store="WA10438141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1f5f293-bf46-43bc-82c1-b8adbed16abb">
      <Terms xmlns="http://schemas.microsoft.com/office/infopath/2007/PartnerControls"/>
    </lcf76f155ced4ddcb4097134ff3c332f>
    <TaxCatchAll xmlns="992eb5ff-1113-432f-98fe-db755b2f87f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5F517DA9E70C3B47B586AE2D98072BB3" ma:contentTypeVersion="11" ma:contentTypeDescription="Luo uusi asiakirja." ma:contentTypeScope="" ma:versionID="e5282068f00e9cf986469fef78726d97">
  <xsd:schema xmlns:xsd="http://www.w3.org/2001/XMLSchema" xmlns:xs="http://www.w3.org/2001/XMLSchema" xmlns:p="http://schemas.microsoft.com/office/2006/metadata/properties" xmlns:ns2="b1f5f293-bf46-43bc-82c1-b8adbed16abb" xmlns:ns3="992eb5ff-1113-432f-98fe-db755b2f87f3" targetNamespace="http://schemas.microsoft.com/office/2006/metadata/properties" ma:root="true" ma:fieldsID="d2272c2fa8d3f665de011abb0429ed11" ns2:_="" ns3:_="">
    <xsd:import namespace="b1f5f293-bf46-43bc-82c1-b8adbed16abb"/>
    <xsd:import namespace="992eb5ff-1113-432f-98fe-db755b2f87f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f5f293-bf46-43bc-82c1-b8adbed16a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Kuvien tunnisteet" ma:readOnly="false" ma:fieldId="{5cf76f15-5ced-4ddc-b409-7134ff3c332f}" ma:taxonomyMulti="true" ma:sspId="990535f7-9ae4-44d6-9450-09219caf4c0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92eb5ff-1113-432f-98fe-db755b2f87f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d09d71f-d751-4d94-9079-2dbe8a11a7c8}" ma:internalName="TaxCatchAll" ma:showField="CatchAllData" ma:web="992eb5ff-1113-432f-98fe-db755b2f87f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86F9EE-5B16-4A6A-AC96-50773CEC5561}">
  <ds:schemaRefs>
    <ds:schemaRef ds:uri="http://schemas.microsoft.com/office/2006/metadata/properties"/>
    <ds:schemaRef ds:uri="http://schemas.microsoft.com/office/infopath/2007/PartnerControls"/>
    <ds:schemaRef ds:uri="b1f5f293-bf46-43bc-82c1-b8adbed16abb"/>
    <ds:schemaRef ds:uri="992eb5ff-1113-432f-98fe-db755b2f87f3"/>
  </ds:schemaRefs>
</ds:datastoreItem>
</file>

<file path=customXml/itemProps2.xml><?xml version="1.0" encoding="utf-8"?>
<ds:datastoreItem xmlns:ds="http://schemas.openxmlformats.org/officeDocument/2006/customXml" ds:itemID="{65C24C4A-02AB-454D-92F1-FC7476339758}">
  <ds:schemaRefs>
    <ds:schemaRef ds:uri="http://schemas.microsoft.com/sharepoint/v3/contenttype/forms"/>
  </ds:schemaRefs>
</ds:datastoreItem>
</file>

<file path=customXml/itemProps3.xml><?xml version="1.0" encoding="utf-8"?>
<ds:datastoreItem xmlns:ds="http://schemas.openxmlformats.org/officeDocument/2006/customXml" ds:itemID="{B3F75EF1-85FF-415F-AC52-512FCCD291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f5f293-bf46-43bc-82c1-b8adbed16abb"/>
    <ds:schemaRef ds:uri="992eb5ff-1113-432f-98fe-db755b2f87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747</TotalTime>
  <Words>396</Words>
  <Application>Microsoft Office PowerPoint</Application>
  <PresentationFormat>Widescreen</PresentationFormat>
  <Paragraphs>97</Paragraphs>
  <Slides>12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Open sans</vt:lpstr>
      <vt:lpstr>Calibri Light</vt:lpstr>
      <vt:lpstr>Wingdings</vt:lpstr>
      <vt:lpstr>FS Emeric Book</vt:lpstr>
      <vt:lpstr>Open sans extrabold</vt:lpstr>
      <vt:lpstr>Open sans extrabold</vt:lpstr>
      <vt:lpstr>FS Emeric Light</vt:lpstr>
      <vt:lpstr>Open sans</vt:lpstr>
      <vt:lpstr>Arial</vt:lpstr>
      <vt:lpstr>Verdana</vt:lpstr>
      <vt:lpstr>1_MC Master 2020_v02</vt:lpstr>
      <vt:lpstr>SÄHKÖINEN LENTÄMINEN   utopiaa vai realistinen mahdollisuus Lapin matkailulle?</vt:lpstr>
      <vt:lpstr>SÄHKÖISEN  LENTÄMISEN KEHITYSPOLKU </vt:lpstr>
      <vt:lpstr>PowerPoint Presentation</vt:lpstr>
      <vt:lpstr>ESIMERKKEJÄ SUOMEEN SOVELTUVISTA AKKUSÄHKÖLENTOKONEISTA VUOTEEN 2030 MENNESSÄ</vt:lpstr>
      <vt:lpstr>PowerPoint Presentation</vt:lpstr>
      <vt:lpstr>SÄHKÖINEN LENTÄMINEN POIKKEAA PERINTEISESTÄ</vt:lpstr>
      <vt:lpstr>SÄHKÖISEN LENTÄMISEN POTENTIAALI LAPISSA</vt:lpstr>
      <vt:lpstr>LENTÄMINEN ON  KRIITTISTÄ LAPIN MATKAILULLE</vt:lpstr>
      <vt:lpstr>LAPPI POTENTAALINEN ALUSTA SÄHKÖISELLE LENTÄMISELLE</vt:lpstr>
      <vt:lpstr>SÄHKÖISEN LENTÄMISEN POTENTIAALI  LAPIN MATKAILUN KEHITTÄMISESSÄ 2030</vt:lpstr>
      <vt:lpstr>SÄHKÖISEN  LENTÄMISEN  POTENTIAALI  LAPIN MATKAILUN KEHITTÄMISESSÄ 2040</vt:lpstr>
      <vt:lpstr>PowerPoint Presentation</vt:lpstr>
    </vt:vector>
  </TitlesOfParts>
  <Company>Destia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Huhta Riku</dc:creator>
  <cp:lastModifiedBy>Huhta Riku</cp:lastModifiedBy>
  <cp:revision>1</cp:revision>
  <cp:lastPrinted>2015-11-18T12:54:27Z</cp:lastPrinted>
  <dcterms:created xsi:type="dcterms:W3CDTF">2022-09-12T05:53:41Z</dcterms:created>
  <dcterms:modified xsi:type="dcterms:W3CDTF">2022-10-14T06:15:52Z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0x0101005F517DA9E70C3B47B586AE2D98072BB3</vt:lpwstr>
  </property>
  <property fmtid="{D5CDD505-2E9C-101B-9397-08002B2CF9AE}" pid="3" name="MediaServiceImageTags">
    <vt:lpwstr/>
  </property>
</Properties>
</file>